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8"/>
  </p:notesMasterIdLst>
  <p:handoutMasterIdLst>
    <p:handoutMasterId r:id="rId9"/>
  </p:handoutMasterIdLst>
  <p:sldIdLst>
    <p:sldId id="482" r:id="rId2"/>
    <p:sldId id="497" r:id="rId3"/>
    <p:sldId id="462" r:id="rId4"/>
    <p:sldId id="496" r:id="rId5"/>
    <p:sldId id="501" r:id="rId6"/>
    <p:sldId id="502" r:id="rId7"/>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D5D4"/>
    <a:srgbClr val="E6B9B8"/>
    <a:srgbClr val="3AAA35"/>
    <a:srgbClr val="E1EBCD"/>
    <a:srgbClr val="E8F1E8"/>
    <a:srgbClr val="CEE2CE"/>
    <a:srgbClr val="F2DBDA"/>
    <a:srgbClr val="E6EED6"/>
    <a:srgbClr val="D6E3BB"/>
    <a:srgbClr val="C3D69B"/>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3606" autoAdjust="0"/>
  </p:normalViewPr>
  <p:slideViewPr>
    <p:cSldViewPr snapToGrid="0" snapToObjects="1">
      <p:cViewPr>
        <p:scale>
          <a:sx n="100" d="100"/>
          <a:sy n="100" d="100"/>
        </p:scale>
        <p:origin x="-1672" y="-224"/>
      </p:cViewPr>
      <p:guideLst>
        <p:guide orient="horz" pos="1221"/>
        <p:guide pos="2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52CE6F-6FA8-8E4F-A759-4521A440910C}" type="doc">
      <dgm:prSet loTypeId="urn:microsoft.com/office/officeart/2005/8/layout/hierarchy2" loCatId="" qsTypeId="urn:microsoft.com/office/officeart/2005/8/quickstyle/simple4" qsCatId="simple" csTypeId="urn:microsoft.com/office/officeart/2005/8/colors/accent1_2" csCatId="accent1" phldr="1"/>
      <dgm:spPr/>
      <dgm:t>
        <a:bodyPr/>
        <a:lstStyle/>
        <a:p>
          <a:endParaRPr lang="en-US"/>
        </a:p>
      </dgm:t>
    </dgm:pt>
    <dgm:pt modelId="{D3C85969-3CBA-9C42-A517-633694B5C884}">
      <dgm:prSet phldrT="[Text]"/>
      <dgm:spPr/>
      <dgm:t>
        <a:bodyPr/>
        <a:lstStyle/>
        <a:p>
          <a:r>
            <a:rPr lang="en-US" dirty="0" smtClean="0"/>
            <a:t>What type of participation?</a:t>
          </a:r>
          <a:endParaRPr lang="en-US" dirty="0"/>
        </a:p>
      </dgm:t>
    </dgm:pt>
    <dgm:pt modelId="{54DBA199-59A6-DC40-8644-58416F32682F}" type="parTrans" cxnId="{65C76651-5246-D647-8B48-69772A65FDA7}">
      <dgm:prSet/>
      <dgm:spPr/>
      <dgm:t>
        <a:bodyPr/>
        <a:lstStyle/>
        <a:p>
          <a:endParaRPr lang="en-US"/>
        </a:p>
      </dgm:t>
    </dgm:pt>
    <dgm:pt modelId="{B5C248A5-9507-4A4C-8CF6-AE03FD79FF7D}" type="sibTrans" cxnId="{65C76651-5246-D647-8B48-69772A65FDA7}">
      <dgm:prSet/>
      <dgm:spPr/>
      <dgm:t>
        <a:bodyPr/>
        <a:lstStyle/>
        <a:p>
          <a:endParaRPr lang="en-US"/>
        </a:p>
      </dgm:t>
    </dgm:pt>
    <dgm:pt modelId="{239103B0-F047-A648-9755-449686FD326D}">
      <dgm:prSet phldrT="[Text]"/>
      <dgm:spPr/>
      <dgm:t>
        <a:bodyPr/>
        <a:lstStyle/>
        <a:p>
          <a:r>
            <a:rPr lang="en-US" dirty="0" smtClean="0"/>
            <a:t>Country-specific</a:t>
          </a:r>
          <a:endParaRPr lang="en-US" dirty="0"/>
        </a:p>
      </dgm:t>
    </dgm:pt>
    <dgm:pt modelId="{0EF2F750-03C4-6C47-B893-D80CF8A4B3F4}" type="parTrans" cxnId="{26A92E42-F991-F449-8370-214B3EE5A132}">
      <dgm:prSet/>
      <dgm:spPr/>
      <dgm:t>
        <a:bodyPr/>
        <a:lstStyle/>
        <a:p>
          <a:endParaRPr lang="en-US"/>
        </a:p>
      </dgm:t>
    </dgm:pt>
    <dgm:pt modelId="{BD242A67-1F2A-E842-A544-7C317F5156E3}" type="sibTrans" cxnId="{26A92E42-F991-F449-8370-214B3EE5A132}">
      <dgm:prSet/>
      <dgm:spPr/>
      <dgm:t>
        <a:bodyPr/>
        <a:lstStyle/>
        <a:p>
          <a:endParaRPr lang="en-US"/>
        </a:p>
      </dgm:t>
    </dgm:pt>
    <dgm:pt modelId="{BEEAE45A-C16E-9648-ACD1-F59B21019703}">
      <dgm:prSet phldrT="[Text]"/>
      <dgm:spPr/>
      <dgm:t>
        <a:bodyPr/>
        <a:lstStyle/>
        <a:p>
          <a:r>
            <a:rPr lang="en-US" dirty="0" smtClean="0"/>
            <a:t>Legal Set Up</a:t>
          </a:r>
          <a:endParaRPr lang="en-US" dirty="0"/>
        </a:p>
      </dgm:t>
    </dgm:pt>
    <dgm:pt modelId="{78D8D1B7-BBA3-C445-BDE8-3E4400D5CE82}" type="parTrans" cxnId="{9D83FC83-C943-A444-87C0-8A4FB14B7C7D}">
      <dgm:prSet/>
      <dgm:spPr/>
      <dgm:t>
        <a:bodyPr/>
        <a:lstStyle/>
        <a:p>
          <a:endParaRPr lang="en-US"/>
        </a:p>
      </dgm:t>
    </dgm:pt>
    <dgm:pt modelId="{06690F02-C435-8D4C-9419-7BEADE586CF7}" type="sibTrans" cxnId="{9D83FC83-C943-A444-87C0-8A4FB14B7C7D}">
      <dgm:prSet/>
      <dgm:spPr/>
      <dgm:t>
        <a:bodyPr/>
        <a:lstStyle/>
        <a:p>
          <a:endParaRPr lang="en-US"/>
        </a:p>
      </dgm:t>
    </dgm:pt>
    <dgm:pt modelId="{561BE8EE-C8A3-6F44-A823-B7394A2E8E04}">
      <dgm:prSet phldrT="[Text]"/>
      <dgm:spPr/>
      <dgm:t>
        <a:bodyPr/>
        <a:lstStyle/>
        <a:p>
          <a:r>
            <a:rPr lang="en-US" dirty="0" smtClean="0"/>
            <a:t>Due Diligence</a:t>
          </a:r>
          <a:endParaRPr lang="en-US" dirty="0"/>
        </a:p>
      </dgm:t>
    </dgm:pt>
    <dgm:pt modelId="{7ABE19E3-D0EF-0149-93BB-97BE2D6B2BFD}" type="parTrans" cxnId="{4273CD6C-414A-2149-8A3B-D939466BAB52}">
      <dgm:prSet/>
      <dgm:spPr/>
      <dgm:t>
        <a:bodyPr/>
        <a:lstStyle/>
        <a:p>
          <a:endParaRPr lang="en-US"/>
        </a:p>
      </dgm:t>
    </dgm:pt>
    <dgm:pt modelId="{6019B918-957C-D347-800A-E23DE74E02EA}" type="sibTrans" cxnId="{4273CD6C-414A-2149-8A3B-D939466BAB52}">
      <dgm:prSet/>
      <dgm:spPr/>
      <dgm:t>
        <a:bodyPr/>
        <a:lstStyle/>
        <a:p>
          <a:endParaRPr lang="en-US"/>
        </a:p>
      </dgm:t>
    </dgm:pt>
    <dgm:pt modelId="{06538D7E-8065-4849-ACDD-99D869A85DCA}">
      <dgm:prSet phldrT="[Text]"/>
      <dgm:spPr/>
      <dgm:t>
        <a:bodyPr/>
        <a:lstStyle/>
        <a:p>
          <a:r>
            <a:rPr lang="en-US" dirty="0" smtClean="0"/>
            <a:t>EU-wide</a:t>
          </a:r>
          <a:endParaRPr lang="en-US" dirty="0"/>
        </a:p>
      </dgm:t>
    </dgm:pt>
    <dgm:pt modelId="{23566D91-DC9D-2D4B-A395-810B4F39450A}" type="parTrans" cxnId="{0E487824-52AA-524C-A981-236E405C4FEB}">
      <dgm:prSet/>
      <dgm:spPr/>
      <dgm:t>
        <a:bodyPr/>
        <a:lstStyle/>
        <a:p>
          <a:endParaRPr lang="en-US"/>
        </a:p>
      </dgm:t>
    </dgm:pt>
    <dgm:pt modelId="{56EAF809-966B-4D4D-B91A-6757E1AC86EE}" type="sibTrans" cxnId="{0E487824-52AA-524C-A981-236E405C4FEB}">
      <dgm:prSet/>
      <dgm:spPr/>
      <dgm:t>
        <a:bodyPr/>
        <a:lstStyle/>
        <a:p>
          <a:endParaRPr lang="en-US"/>
        </a:p>
      </dgm:t>
    </dgm:pt>
    <dgm:pt modelId="{6E7F764D-300A-7E47-A9BA-FF7FAB1F0B62}">
      <dgm:prSet phldrT="[Text]"/>
      <dgm:spPr/>
      <dgm:t>
        <a:bodyPr/>
        <a:lstStyle/>
        <a:p>
          <a:r>
            <a:rPr lang="en-US" dirty="0" smtClean="0"/>
            <a:t>Marketing</a:t>
          </a:r>
          <a:endParaRPr lang="en-US" dirty="0"/>
        </a:p>
      </dgm:t>
    </dgm:pt>
    <dgm:pt modelId="{1D106D39-00A8-4E41-BD9A-0A6C2786EFD3}" type="parTrans" cxnId="{A5190D42-5A7B-7C46-BEBA-AD99BFD9E20D}">
      <dgm:prSet/>
      <dgm:spPr/>
      <dgm:t>
        <a:bodyPr/>
        <a:lstStyle/>
        <a:p>
          <a:endParaRPr lang="en-US"/>
        </a:p>
      </dgm:t>
    </dgm:pt>
    <dgm:pt modelId="{798D85F4-D363-C340-8948-A99DBBC9A49C}" type="sibTrans" cxnId="{A5190D42-5A7B-7C46-BEBA-AD99BFD9E20D}">
      <dgm:prSet/>
      <dgm:spPr/>
      <dgm:t>
        <a:bodyPr/>
        <a:lstStyle/>
        <a:p>
          <a:endParaRPr lang="en-US"/>
        </a:p>
      </dgm:t>
    </dgm:pt>
    <dgm:pt modelId="{E9E2F769-5056-9845-BEFB-D2BF8CA6BA02}">
      <dgm:prSet phldrT="[Text]"/>
      <dgm:spPr/>
      <dgm:t>
        <a:bodyPr/>
        <a:lstStyle/>
        <a:p>
          <a:r>
            <a:rPr lang="en-US" dirty="0" smtClean="0"/>
            <a:t>Marketing</a:t>
          </a:r>
          <a:endParaRPr lang="en-US" dirty="0"/>
        </a:p>
      </dgm:t>
    </dgm:pt>
    <dgm:pt modelId="{8B101C61-A48E-914B-9C45-F5D2BA60E81E}" type="parTrans" cxnId="{E799F3CC-FE48-204F-A16E-DFF16A1C458D}">
      <dgm:prSet/>
      <dgm:spPr/>
      <dgm:t>
        <a:bodyPr/>
        <a:lstStyle/>
        <a:p>
          <a:endParaRPr lang="en-US"/>
        </a:p>
      </dgm:t>
    </dgm:pt>
    <dgm:pt modelId="{04CD7FEA-8A31-8F4B-94BE-201200FEAEA9}" type="sibTrans" cxnId="{E799F3CC-FE48-204F-A16E-DFF16A1C458D}">
      <dgm:prSet/>
      <dgm:spPr/>
      <dgm:t>
        <a:bodyPr/>
        <a:lstStyle/>
        <a:p>
          <a:endParaRPr lang="en-US"/>
        </a:p>
      </dgm:t>
    </dgm:pt>
    <dgm:pt modelId="{A6DF2AA1-0EE5-A04F-B7EE-AB569F476AEA}" type="pres">
      <dgm:prSet presAssocID="{A852CE6F-6FA8-8E4F-A759-4521A440910C}" presName="diagram" presStyleCnt="0">
        <dgm:presLayoutVars>
          <dgm:chPref val="1"/>
          <dgm:dir/>
          <dgm:animOne val="branch"/>
          <dgm:animLvl val="lvl"/>
          <dgm:resizeHandles val="exact"/>
        </dgm:presLayoutVars>
      </dgm:prSet>
      <dgm:spPr/>
      <dgm:t>
        <a:bodyPr/>
        <a:lstStyle/>
        <a:p>
          <a:endParaRPr lang="en-US"/>
        </a:p>
      </dgm:t>
    </dgm:pt>
    <dgm:pt modelId="{D03EE190-7E9B-C847-9896-C4816DF218B3}" type="pres">
      <dgm:prSet presAssocID="{D3C85969-3CBA-9C42-A517-633694B5C884}" presName="root1" presStyleCnt="0"/>
      <dgm:spPr/>
    </dgm:pt>
    <dgm:pt modelId="{D76F8DBE-57B4-684B-BAC3-3CCECD918E88}" type="pres">
      <dgm:prSet presAssocID="{D3C85969-3CBA-9C42-A517-633694B5C884}" presName="LevelOneTextNode" presStyleLbl="node0" presStyleIdx="0" presStyleCnt="1">
        <dgm:presLayoutVars>
          <dgm:chPref val="3"/>
        </dgm:presLayoutVars>
      </dgm:prSet>
      <dgm:spPr/>
      <dgm:t>
        <a:bodyPr/>
        <a:lstStyle/>
        <a:p>
          <a:endParaRPr lang="en-US"/>
        </a:p>
      </dgm:t>
    </dgm:pt>
    <dgm:pt modelId="{B825163B-D64F-6E45-92AC-54EE9489791D}" type="pres">
      <dgm:prSet presAssocID="{D3C85969-3CBA-9C42-A517-633694B5C884}" presName="level2hierChild" presStyleCnt="0"/>
      <dgm:spPr/>
    </dgm:pt>
    <dgm:pt modelId="{443BF5D2-5A0B-FD4F-95C0-B75BB9B9E4D9}" type="pres">
      <dgm:prSet presAssocID="{0EF2F750-03C4-6C47-B893-D80CF8A4B3F4}" presName="conn2-1" presStyleLbl="parChTrans1D2" presStyleIdx="0" presStyleCnt="2"/>
      <dgm:spPr/>
      <dgm:t>
        <a:bodyPr/>
        <a:lstStyle/>
        <a:p>
          <a:endParaRPr lang="en-US"/>
        </a:p>
      </dgm:t>
    </dgm:pt>
    <dgm:pt modelId="{88D791A5-123F-6340-9C09-4865331F9CA3}" type="pres">
      <dgm:prSet presAssocID="{0EF2F750-03C4-6C47-B893-D80CF8A4B3F4}" presName="connTx" presStyleLbl="parChTrans1D2" presStyleIdx="0" presStyleCnt="2"/>
      <dgm:spPr/>
      <dgm:t>
        <a:bodyPr/>
        <a:lstStyle/>
        <a:p>
          <a:endParaRPr lang="en-US"/>
        </a:p>
      </dgm:t>
    </dgm:pt>
    <dgm:pt modelId="{7C15536D-F057-5442-BA4B-A461FAC4A08F}" type="pres">
      <dgm:prSet presAssocID="{239103B0-F047-A648-9755-449686FD326D}" presName="root2" presStyleCnt="0"/>
      <dgm:spPr/>
    </dgm:pt>
    <dgm:pt modelId="{6E9CF692-06F6-F746-9922-C80A1D9C59D7}" type="pres">
      <dgm:prSet presAssocID="{239103B0-F047-A648-9755-449686FD326D}" presName="LevelTwoTextNode" presStyleLbl="node2" presStyleIdx="0" presStyleCnt="2">
        <dgm:presLayoutVars>
          <dgm:chPref val="3"/>
        </dgm:presLayoutVars>
      </dgm:prSet>
      <dgm:spPr/>
      <dgm:t>
        <a:bodyPr/>
        <a:lstStyle/>
        <a:p>
          <a:endParaRPr lang="en-US"/>
        </a:p>
      </dgm:t>
    </dgm:pt>
    <dgm:pt modelId="{C8BF6D04-5F19-2449-B1C9-3FEA92216E35}" type="pres">
      <dgm:prSet presAssocID="{239103B0-F047-A648-9755-449686FD326D}" presName="level3hierChild" presStyleCnt="0"/>
      <dgm:spPr/>
    </dgm:pt>
    <dgm:pt modelId="{9069DC3D-A089-BD44-B524-6A79D6FD4A2A}" type="pres">
      <dgm:prSet presAssocID="{78D8D1B7-BBA3-C445-BDE8-3E4400D5CE82}" presName="conn2-1" presStyleLbl="parChTrans1D3" presStyleIdx="0" presStyleCnt="4"/>
      <dgm:spPr/>
      <dgm:t>
        <a:bodyPr/>
        <a:lstStyle/>
        <a:p>
          <a:endParaRPr lang="en-US"/>
        </a:p>
      </dgm:t>
    </dgm:pt>
    <dgm:pt modelId="{28F831B5-BFE3-D04B-938A-39814361C1F0}" type="pres">
      <dgm:prSet presAssocID="{78D8D1B7-BBA3-C445-BDE8-3E4400D5CE82}" presName="connTx" presStyleLbl="parChTrans1D3" presStyleIdx="0" presStyleCnt="4"/>
      <dgm:spPr/>
      <dgm:t>
        <a:bodyPr/>
        <a:lstStyle/>
        <a:p>
          <a:endParaRPr lang="en-US"/>
        </a:p>
      </dgm:t>
    </dgm:pt>
    <dgm:pt modelId="{EF9B0B4F-2862-CC44-99D3-3A74A10325DF}" type="pres">
      <dgm:prSet presAssocID="{BEEAE45A-C16E-9648-ACD1-F59B21019703}" presName="root2" presStyleCnt="0"/>
      <dgm:spPr/>
    </dgm:pt>
    <dgm:pt modelId="{479E1417-22FC-834E-BA26-403564EE8E68}" type="pres">
      <dgm:prSet presAssocID="{BEEAE45A-C16E-9648-ACD1-F59B21019703}" presName="LevelTwoTextNode" presStyleLbl="node3" presStyleIdx="0" presStyleCnt="4">
        <dgm:presLayoutVars>
          <dgm:chPref val="3"/>
        </dgm:presLayoutVars>
      </dgm:prSet>
      <dgm:spPr/>
      <dgm:t>
        <a:bodyPr/>
        <a:lstStyle/>
        <a:p>
          <a:endParaRPr lang="en-US"/>
        </a:p>
      </dgm:t>
    </dgm:pt>
    <dgm:pt modelId="{FFDEEEEB-D06E-5841-9D95-C8A4403447D3}" type="pres">
      <dgm:prSet presAssocID="{BEEAE45A-C16E-9648-ACD1-F59B21019703}" presName="level3hierChild" presStyleCnt="0"/>
      <dgm:spPr/>
    </dgm:pt>
    <dgm:pt modelId="{D0481D99-B8DA-AB47-8D95-75A173849B93}" type="pres">
      <dgm:prSet presAssocID="{7ABE19E3-D0EF-0149-93BB-97BE2D6B2BFD}" presName="conn2-1" presStyleLbl="parChTrans1D3" presStyleIdx="1" presStyleCnt="4"/>
      <dgm:spPr/>
      <dgm:t>
        <a:bodyPr/>
        <a:lstStyle/>
        <a:p>
          <a:endParaRPr lang="en-US"/>
        </a:p>
      </dgm:t>
    </dgm:pt>
    <dgm:pt modelId="{4E07B914-BD5F-074B-BBD4-2409033FF9D1}" type="pres">
      <dgm:prSet presAssocID="{7ABE19E3-D0EF-0149-93BB-97BE2D6B2BFD}" presName="connTx" presStyleLbl="parChTrans1D3" presStyleIdx="1" presStyleCnt="4"/>
      <dgm:spPr/>
      <dgm:t>
        <a:bodyPr/>
        <a:lstStyle/>
        <a:p>
          <a:endParaRPr lang="en-US"/>
        </a:p>
      </dgm:t>
    </dgm:pt>
    <dgm:pt modelId="{F2F4624A-3BFB-F445-BB92-2E0F6614B4B6}" type="pres">
      <dgm:prSet presAssocID="{561BE8EE-C8A3-6F44-A823-B7394A2E8E04}" presName="root2" presStyleCnt="0"/>
      <dgm:spPr/>
    </dgm:pt>
    <dgm:pt modelId="{84E4F349-4BC8-1A40-BB63-E9153A238C64}" type="pres">
      <dgm:prSet presAssocID="{561BE8EE-C8A3-6F44-A823-B7394A2E8E04}" presName="LevelTwoTextNode" presStyleLbl="node3" presStyleIdx="1" presStyleCnt="4">
        <dgm:presLayoutVars>
          <dgm:chPref val="3"/>
        </dgm:presLayoutVars>
      </dgm:prSet>
      <dgm:spPr/>
      <dgm:t>
        <a:bodyPr/>
        <a:lstStyle/>
        <a:p>
          <a:endParaRPr lang="en-US"/>
        </a:p>
      </dgm:t>
    </dgm:pt>
    <dgm:pt modelId="{4BD367D8-0701-B349-8FE9-0E0D8265CE95}" type="pres">
      <dgm:prSet presAssocID="{561BE8EE-C8A3-6F44-A823-B7394A2E8E04}" presName="level3hierChild" presStyleCnt="0"/>
      <dgm:spPr/>
    </dgm:pt>
    <dgm:pt modelId="{FB5916CE-972A-0245-B776-30CE680BD927}" type="pres">
      <dgm:prSet presAssocID="{8B101C61-A48E-914B-9C45-F5D2BA60E81E}" presName="conn2-1" presStyleLbl="parChTrans1D3" presStyleIdx="2" presStyleCnt="4"/>
      <dgm:spPr/>
      <dgm:t>
        <a:bodyPr/>
        <a:lstStyle/>
        <a:p>
          <a:endParaRPr lang="en-US"/>
        </a:p>
      </dgm:t>
    </dgm:pt>
    <dgm:pt modelId="{149531EA-7FEA-CD4F-9898-6D0BF073D0AE}" type="pres">
      <dgm:prSet presAssocID="{8B101C61-A48E-914B-9C45-F5D2BA60E81E}" presName="connTx" presStyleLbl="parChTrans1D3" presStyleIdx="2" presStyleCnt="4"/>
      <dgm:spPr/>
      <dgm:t>
        <a:bodyPr/>
        <a:lstStyle/>
        <a:p>
          <a:endParaRPr lang="en-US"/>
        </a:p>
      </dgm:t>
    </dgm:pt>
    <dgm:pt modelId="{018AAE09-A3D9-CA4A-B1B1-5E1A3D6CC3C8}" type="pres">
      <dgm:prSet presAssocID="{E9E2F769-5056-9845-BEFB-D2BF8CA6BA02}" presName="root2" presStyleCnt="0"/>
      <dgm:spPr/>
    </dgm:pt>
    <dgm:pt modelId="{00B5CE90-FC25-7D4B-BAAC-DF9101D03678}" type="pres">
      <dgm:prSet presAssocID="{E9E2F769-5056-9845-BEFB-D2BF8CA6BA02}" presName="LevelTwoTextNode" presStyleLbl="node3" presStyleIdx="2" presStyleCnt="4">
        <dgm:presLayoutVars>
          <dgm:chPref val="3"/>
        </dgm:presLayoutVars>
      </dgm:prSet>
      <dgm:spPr/>
      <dgm:t>
        <a:bodyPr/>
        <a:lstStyle/>
        <a:p>
          <a:endParaRPr lang="en-US"/>
        </a:p>
      </dgm:t>
    </dgm:pt>
    <dgm:pt modelId="{2A0B5FAF-0B9F-CE4B-8B30-6966A26F5634}" type="pres">
      <dgm:prSet presAssocID="{E9E2F769-5056-9845-BEFB-D2BF8CA6BA02}" presName="level3hierChild" presStyleCnt="0"/>
      <dgm:spPr/>
    </dgm:pt>
    <dgm:pt modelId="{D76DF20F-5BF2-FA4D-A39E-F3A131EA92C0}" type="pres">
      <dgm:prSet presAssocID="{23566D91-DC9D-2D4B-A395-810B4F39450A}" presName="conn2-1" presStyleLbl="parChTrans1D2" presStyleIdx="1" presStyleCnt="2"/>
      <dgm:spPr/>
      <dgm:t>
        <a:bodyPr/>
        <a:lstStyle/>
        <a:p>
          <a:endParaRPr lang="en-US"/>
        </a:p>
      </dgm:t>
    </dgm:pt>
    <dgm:pt modelId="{C07CF014-07DC-A64B-A066-2A9DEF51D799}" type="pres">
      <dgm:prSet presAssocID="{23566D91-DC9D-2D4B-A395-810B4F39450A}" presName="connTx" presStyleLbl="parChTrans1D2" presStyleIdx="1" presStyleCnt="2"/>
      <dgm:spPr/>
      <dgm:t>
        <a:bodyPr/>
        <a:lstStyle/>
        <a:p>
          <a:endParaRPr lang="en-US"/>
        </a:p>
      </dgm:t>
    </dgm:pt>
    <dgm:pt modelId="{36F24E61-9F63-5545-A01B-7817978B7C9A}" type="pres">
      <dgm:prSet presAssocID="{06538D7E-8065-4849-ACDD-99D869A85DCA}" presName="root2" presStyleCnt="0"/>
      <dgm:spPr/>
    </dgm:pt>
    <dgm:pt modelId="{3B407E23-5EB5-9044-8744-8B1EE50523FE}" type="pres">
      <dgm:prSet presAssocID="{06538D7E-8065-4849-ACDD-99D869A85DCA}" presName="LevelTwoTextNode" presStyleLbl="node2" presStyleIdx="1" presStyleCnt="2">
        <dgm:presLayoutVars>
          <dgm:chPref val="3"/>
        </dgm:presLayoutVars>
      </dgm:prSet>
      <dgm:spPr/>
      <dgm:t>
        <a:bodyPr/>
        <a:lstStyle/>
        <a:p>
          <a:endParaRPr lang="en-US"/>
        </a:p>
      </dgm:t>
    </dgm:pt>
    <dgm:pt modelId="{437B0B9B-B8EC-B340-A278-E292AE84B3FF}" type="pres">
      <dgm:prSet presAssocID="{06538D7E-8065-4849-ACDD-99D869A85DCA}" presName="level3hierChild" presStyleCnt="0"/>
      <dgm:spPr/>
    </dgm:pt>
    <dgm:pt modelId="{F67B59AE-310D-8F45-BBF9-3CA37DD6715A}" type="pres">
      <dgm:prSet presAssocID="{1D106D39-00A8-4E41-BD9A-0A6C2786EFD3}" presName="conn2-1" presStyleLbl="parChTrans1D3" presStyleIdx="3" presStyleCnt="4"/>
      <dgm:spPr/>
      <dgm:t>
        <a:bodyPr/>
        <a:lstStyle/>
        <a:p>
          <a:endParaRPr lang="en-US"/>
        </a:p>
      </dgm:t>
    </dgm:pt>
    <dgm:pt modelId="{F59275F0-156A-4B4D-961B-0932C7C4B80A}" type="pres">
      <dgm:prSet presAssocID="{1D106D39-00A8-4E41-BD9A-0A6C2786EFD3}" presName="connTx" presStyleLbl="parChTrans1D3" presStyleIdx="3" presStyleCnt="4"/>
      <dgm:spPr/>
      <dgm:t>
        <a:bodyPr/>
        <a:lstStyle/>
        <a:p>
          <a:endParaRPr lang="en-US"/>
        </a:p>
      </dgm:t>
    </dgm:pt>
    <dgm:pt modelId="{8D08A970-F686-664D-9AA1-E5CB6E33CB86}" type="pres">
      <dgm:prSet presAssocID="{6E7F764D-300A-7E47-A9BA-FF7FAB1F0B62}" presName="root2" presStyleCnt="0"/>
      <dgm:spPr/>
    </dgm:pt>
    <dgm:pt modelId="{98FA7196-4C29-354A-89EA-1D9F70184CD6}" type="pres">
      <dgm:prSet presAssocID="{6E7F764D-300A-7E47-A9BA-FF7FAB1F0B62}" presName="LevelTwoTextNode" presStyleLbl="node3" presStyleIdx="3" presStyleCnt="4">
        <dgm:presLayoutVars>
          <dgm:chPref val="3"/>
        </dgm:presLayoutVars>
      </dgm:prSet>
      <dgm:spPr/>
      <dgm:t>
        <a:bodyPr/>
        <a:lstStyle/>
        <a:p>
          <a:endParaRPr lang="en-US"/>
        </a:p>
      </dgm:t>
    </dgm:pt>
    <dgm:pt modelId="{59B3ABE9-83A7-9343-8FEB-C5898FCCC748}" type="pres">
      <dgm:prSet presAssocID="{6E7F764D-300A-7E47-A9BA-FF7FAB1F0B62}" presName="level3hierChild" presStyleCnt="0"/>
      <dgm:spPr/>
    </dgm:pt>
  </dgm:ptLst>
  <dgm:cxnLst>
    <dgm:cxn modelId="{65C76651-5246-D647-8B48-69772A65FDA7}" srcId="{A852CE6F-6FA8-8E4F-A759-4521A440910C}" destId="{D3C85969-3CBA-9C42-A517-633694B5C884}" srcOrd="0" destOrd="0" parTransId="{54DBA199-59A6-DC40-8644-58416F32682F}" sibTransId="{B5C248A5-9507-4A4C-8CF6-AE03FD79FF7D}"/>
    <dgm:cxn modelId="{9D83FC83-C943-A444-87C0-8A4FB14B7C7D}" srcId="{239103B0-F047-A648-9755-449686FD326D}" destId="{BEEAE45A-C16E-9648-ACD1-F59B21019703}" srcOrd="0" destOrd="0" parTransId="{78D8D1B7-BBA3-C445-BDE8-3E4400D5CE82}" sibTransId="{06690F02-C435-8D4C-9419-7BEADE586CF7}"/>
    <dgm:cxn modelId="{ABA540F4-B25A-F542-964E-F0A5C050E45D}" type="presOf" srcId="{8B101C61-A48E-914B-9C45-F5D2BA60E81E}" destId="{FB5916CE-972A-0245-B776-30CE680BD927}" srcOrd="0" destOrd="0" presId="urn:microsoft.com/office/officeart/2005/8/layout/hierarchy2"/>
    <dgm:cxn modelId="{7DD1DB7F-8F8A-A442-B4D1-F989A3ED5C80}" type="presOf" srcId="{6E7F764D-300A-7E47-A9BA-FF7FAB1F0B62}" destId="{98FA7196-4C29-354A-89EA-1D9F70184CD6}" srcOrd="0" destOrd="0" presId="urn:microsoft.com/office/officeart/2005/8/layout/hierarchy2"/>
    <dgm:cxn modelId="{21FC94E4-6DB0-3949-9811-0F12AC7C018E}" type="presOf" srcId="{BEEAE45A-C16E-9648-ACD1-F59B21019703}" destId="{479E1417-22FC-834E-BA26-403564EE8E68}" srcOrd="0" destOrd="0" presId="urn:microsoft.com/office/officeart/2005/8/layout/hierarchy2"/>
    <dgm:cxn modelId="{E799F3CC-FE48-204F-A16E-DFF16A1C458D}" srcId="{239103B0-F047-A648-9755-449686FD326D}" destId="{E9E2F769-5056-9845-BEFB-D2BF8CA6BA02}" srcOrd="2" destOrd="0" parTransId="{8B101C61-A48E-914B-9C45-F5D2BA60E81E}" sibTransId="{04CD7FEA-8A31-8F4B-94BE-201200FEAEA9}"/>
    <dgm:cxn modelId="{54C3566D-62A5-4C43-9E2A-C180B8587CD1}" type="presOf" srcId="{7ABE19E3-D0EF-0149-93BB-97BE2D6B2BFD}" destId="{4E07B914-BD5F-074B-BBD4-2409033FF9D1}" srcOrd="1" destOrd="0" presId="urn:microsoft.com/office/officeart/2005/8/layout/hierarchy2"/>
    <dgm:cxn modelId="{3C6E32FE-5E9E-DB4E-A805-45BBA49C978B}" type="presOf" srcId="{78D8D1B7-BBA3-C445-BDE8-3E4400D5CE82}" destId="{9069DC3D-A089-BD44-B524-6A79D6FD4A2A}" srcOrd="0" destOrd="0" presId="urn:microsoft.com/office/officeart/2005/8/layout/hierarchy2"/>
    <dgm:cxn modelId="{CEBE1AB5-04D0-8A43-B4B6-A7A1E963672B}" type="presOf" srcId="{239103B0-F047-A648-9755-449686FD326D}" destId="{6E9CF692-06F6-F746-9922-C80A1D9C59D7}" srcOrd="0" destOrd="0" presId="urn:microsoft.com/office/officeart/2005/8/layout/hierarchy2"/>
    <dgm:cxn modelId="{2942ED9A-3D1D-BB4F-9E69-EE9E886A4412}" type="presOf" srcId="{1D106D39-00A8-4E41-BD9A-0A6C2786EFD3}" destId="{F59275F0-156A-4B4D-961B-0932C7C4B80A}" srcOrd="1" destOrd="0" presId="urn:microsoft.com/office/officeart/2005/8/layout/hierarchy2"/>
    <dgm:cxn modelId="{B304DD7C-523A-F54A-B25F-EA75011BAC6C}" type="presOf" srcId="{06538D7E-8065-4849-ACDD-99D869A85DCA}" destId="{3B407E23-5EB5-9044-8744-8B1EE50523FE}" srcOrd="0" destOrd="0" presId="urn:microsoft.com/office/officeart/2005/8/layout/hierarchy2"/>
    <dgm:cxn modelId="{2A28F95C-65AD-EB43-9468-C2096931F43D}" type="presOf" srcId="{561BE8EE-C8A3-6F44-A823-B7394A2E8E04}" destId="{84E4F349-4BC8-1A40-BB63-E9153A238C64}" srcOrd="0" destOrd="0" presId="urn:microsoft.com/office/officeart/2005/8/layout/hierarchy2"/>
    <dgm:cxn modelId="{26A92E42-F991-F449-8370-214B3EE5A132}" srcId="{D3C85969-3CBA-9C42-A517-633694B5C884}" destId="{239103B0-F047-A648-9755-449686FD326D}" srcOrd="0" destOrd="0" parTransId="{0EF2F750-03C4-6C47-B893-D80CF8A4B3F4}" sibTransId="{BD242A67-1F2A-E842-A544-7C317F5156E3}"/>
    <dgm:cxn modelId="{4273CD6C-414A-2149-8A3B-D939466BAB52}" srcId="{239103B0-F047-A648-9755-449686FD326D}" destId="{561BE8EE-C8A3-6F44-A823-B7394A2E8E04}" srcOrd="1" destOrd="0" parTransId="{7ABE19E3-D0EF-0149-93BB-97BE2D6B2BFD}" sibTransId="{6019B918-957C-D347-800A-E23DE74E02EA}"/>
    <dgm:cxn modelId="{233E5810-EED8-1343-B8CE-E50955C7E710}" type="presOf" srcId="{0EF2F750-03C4-6C47-B893-D80CF8A4B3F4}" destId="{88D791A5-123F-6340-9C09-4865331F9CA3}" srcOrd="1" destOrd="0" presId="urn:microsoft.com/office/officeart/2005/8/layout/hierarchy2"/>
    <dgm:cxn modelId="{DF840AC2-670B-AA49-A92E-B0722764743B}" type="presOf" srcId="{E9E2F769-5056-9845-BEFB-D2BF8CA6BA02}" destId="{00B5CE90-FC25-7D4B-BAAC-DF9101D03678}" srcOrd="0" destOrd="0" presId="urn:microsoft.com/office/officeart/2005/8/layout/hierarchy2"/>
    <dgm:cxn modelId="{CFAA9932-81D0-154A-903E-BE530C46B8CB}" type="presOf" srcId="{A852CE6F-6FA8-8E4F-A759-4521A440910C}" destId="{A6DF2AA1-0EE5-A04F-B7EE-AB569F476AEA}" srcOrd="0" destOrd="0" presId="urn:microsoft.com/office/officeart/2005/8/layout/hierarchy2"/>
    <dgm:cxn modelId="{66D570C2-8C69-6E46-BE69-3D0DFDED85B0}" type="presOf" srcId="{8B101C61-A48E-914B-9C45-F5D2BA60E81E}" destId="{149531EA-7FEA-CD4F-9898-6D0BF073D0AE}" srcOrd="1" destOrd="0" presId="urn:microsoft.com/office/officeart/2005/8/layout/hierarchy2"/>
    <dgm:cxn modelId="{3495FAEA-612D-ED4F-A6AC-30AF0A0131C7}" type="presOf" srcId="{0EF2F750-03C4-6C47-B893-D80CF8A4B3F4}" destId="{443BF5D2-5A0B-FD4F-95C0-B75BB9B9E4D9}" srcOrd="0" destOrd="0" presId="urn:microsoft.com/office/officeart/2005/8/layout/hierarchy2"/>
    <dgm:cxn modelId="{3CFEA327-3C72-994A-A435-0E07CF0D985D}" type="presOf" srcId="{78D8D1B7-BBA3-C445-BDE8-3E4400D5CE82}" destId="{28F831B5-BFE3-D04B-938A-39814361C1F0}" srcOrd="1" destOrd="0" presId="urn:microsoft.com/office/officeart/2005/8/layout/hierarchy2"/>
    <dgm:cxn modelId="{6D0C36B2-67F6-7948-B84E-5163A337A3A8}" type="presOf" srcId="{23566D91-DC9D-2D4B-A395-810B4F39450A}" destId="{D76DF20F-5BF2-FA4D-A39E-F3A131EA92C0}" srcOrd="0" destOrd="0" presId="urn:microsoft.com/office/officeart/2005/8/layout/hierarchy2"/>
    <dgm:cxn modelId="{9494BEED-6B13-E64A-A598-31ECBFE0A5DA}" type="presOf" srcId="{1D106D39-00A8-4E41-BD9A-0A6C2786EFD3}" destId="{F67B59AE-310D-8F45-BBF9-3CA37DD6715A}" srcOrd="0" destOrd="0" presId="urn:microsoft.com/office/officeart/2005/8/layout/hierarchy2"/>
    <dgm:cxn modelId="{8A653463-3A72-EE49-8A82-01B00D208547}" type="presOf" srcId="{D3C85969-3CBA-9C42-A517-633694B5C884}" destId="{D76F8DBE-57B4-684B-BAC3-3CCECD918E88}" srcOrd="0" destOrd="0" presId="urn:microsoft.com/office/officeart/2005/8/layout/hierarchy2"/>
    <dgm:cxn modelId="{0E487824-52AA-524C-A981-236E405C4FEB}" srcId="{D3C85969-3CBA-9C42-A517-633694B5C884}" destId="{06538D7E-8065-4849-ACDD-99D869A85DCA}" srcOrd="1" destOrd="0" parTransId="{23566D91-DC9D-2D4B-A395-810B4F39450A}" sibTransId="{56EAF809-966B-4D4D-B91A-6757E1AC86EE}"/>
    <dgm:cxn modelId="{B148E0B9-175D-BF4A-98B6-022C4B4F8EBD}" type="presOf" srcId="{23566D91-DC9D-2D4B-A395-810B4F39450A}" destId="{C07CF014-07DC-A64B-A066-2A9DEF51D799}" srcOrd="1" destOrd="0" presId="urn:microsoft.com/office/officeart/2005/8/layout/hierarchy2"/>
    <dgm:cxn modelId="{0182D369-4CF1-B64D-BD85-949AD9D5F767}" type="presOf" srcId="{7ABE19E3-D0EF-0149-93BB-97BE2D6B2BFD}" destId="{D0481D99-B8DA-AB47-8D95-75A173849B93}" srcOrd="0" destOrd="0" presId="urn:microsoft.com/office/officeart/2005/8/layout/hierarchy2"/>
    <dgm:cxn modelId="{A5190D42-5A7B-7C46-BEBA-AD99BFD9E20D}" srcId="{06538D7E-8065-4849-ACDD-99D869A85DCA}" destId="{6E7F764D-300A-7E47-A9BA-FF7FAB1F0B62}" srcOrd="0" destOrd="0" parTransId="{1D106D39-00A8-4E41-BD9A-0A6C2786EFD3}" sibTransId="{798D85F4-D363-C340-8948-A99DBBC9A49C}"/>
    <dgm:cxn modelId="{3508DF7B-DC6D-8243-BAC0-2BC17443EF99}" type="presParOf" srcId="{A6DF2AA1-0EE5-A04F-B7EE-AB569F476AEA}" destId="{D03EE190-7E9B-C847-9896-C4816DF218B3}" srcOrd="0" destOrd="0" presId="urn:microsoft.com/office/officeart/2005/8/layout/hierarchy2"/>
    <dgm:cxn modelId="{C48F9BF0-2F8D-4140-B82A-0F0DB7D2D18F}" type="presParOf" srcId="{D03EE190-7E9B-C847-9896-C4816DF218B3}" destId="{D76F8DBE-57B4-684B-BAC3-3CCECD918E88}" srcOrd="0" destOrd="0" presId="urn:microsoft.com/office/officeart/2005/8/layout/hierarchy2"/>
    <dgm:cxn modelId="{A0B5C41A-93EA-6B4A-9E6D-387C02923712}" type="presParOf" srcId="{D03EE190-7E9B-C847-9896-C4816DF218B3}" destId="{B825163B-D64F-6E45-92AC-54EE9489791D}" srcOrd="1" destOrd="0" presId="urn:microsoft.com/office/officeart/2005/8/layout/hierarchy2"/>
    <dgm:cxn modelId="{2CE6DC75-2C50-E74F-B353-B0E03BA21034}" type="presParOf" srcId="{B825163B-D64F-6E45-92AC-54EE9489791D}" destId="{443BF5D2-5A0B-FD4F-95C0-B75BB9B9E4D9}" srcOrd="0" destOrd="0" presId="urn:microsoft.com/office/officeart/2005/8/layout/hierarchy2"/>
    <dgm:cxn modelId="{24FC8573-8704-384C-A218-E231A7DDF4A9}" type="presParOf" srcId="{443BF5D2-5A0B-FD4F-95C0-B75BB9B9E4D9}" destId="{88D791A5-123F-6340-9C09-4865331F9CA3}" srcOrd="0" destOrd="0" presId="urn:microsoft.com/office/officeart/2005/8/layout/hierarchy2"/>
    <dgm:cxn modelId="{B075D84B-F99B-BB42-B554-D8B3AE481CE3}" type="presParOf" srcId="{B825163B-D64F-6E45-92AC-54EE9489791D}" destId="{7C15536D-F057-5442-BA4B-A461FAC4A08F}" srcOrd="1" destOrd="0" presId="urn:microsoft.com/office/officeart/2005/8/layout/hierarchy2"/>
    <dgm:cxn modelId="{66E2D013-80A0-F445-B6B4-040A6253AB9A}" type="presParOf" srcId="{7C15536D-F057-5442-BA4B-A461FAC4A08F}" destId="{6E9CF692-06F6-F746-9922-C80A1D9C59D7}" srcOrd="0" destOrd="0" presId="urn:microsoft.com/office/officeart/2005/8/layout/hierarchy2"/>
    <dgm:cxn modelId="{F5198ECF-5DCE-FC49-9748-5CDD03EAAAF7}" type="presParOf" srcId="{7C15536D-F057-5442-BA4B-A461FAC4A08F}" destId="{C8BF6D04-5F19-2449-B1C9-3FEA92216E35}" srcOrd="1" destOrd="0" presId="urn:microsoft.com/office/officeart/2005/8/layout/hierarchy2"/>
    <dgm:cxn modelId="{150DEEC7-F863-054D-B3CB-5AFE02816A5A}" type="presParOf" srcId="{C8BF6D04-5F19-2449-B1C9-3FEA92216E35}" destId="{9069DC3D-A089-BD44-B524-6A79D6FD4A2A}" srcOrd="0" destOrd="0" presId="urn:microsoft.com/office/officeart/2005/8/layout/hierarchy2"/>
    <dgm:cxn modelId="{18BEA81A-AD4B-DC4F-89A2-493FF5BD558C}" type="presParOf" srcId="{9069DC3D-A089-BD44-B524-6A79D6FD4A2A}" destId="{28F831B5-BFE3-D04B-938A-39814361C1F0}" srcOrd="0" destOrd="0" presId="urn:microsoft.com/office/officeart/2005/8/layout/hierarchy2"/>
    <dgm:cxn modelId="{EDC4B0F4-96C4-7547-A8F0-C3C09C7F0337}" type="presParOf" srcId="{C8BF6D04-5F19-2449-B1C9-3FEA92216E35}" destId="{EF9B0B4F-2862-CC44-99D3-3A74A10325DF}" srcOrd="1" destOrd="0" presId="urn:microsoft.com/office/officeart/2005/8/layout/hierarchy2"/>
    <dgm:cxn modelId="{C8726957-74BA-5841-877E-05516456D4D7}" type="presParOf" srcId="{EF9B0B4F-2862-CC44-99D3-3A74A10325DF}" destId="{479E1417-22FC-834E-BA26-403564EE8E68}" srcOrd="0" destOrd="0" presId="urn:microsoft.com/office/officeart/2005/8/layout/hierarchy2"/>
    <dgm:cxn modelId="{D2B32EDE-CFFC-3F41-8D64-9F9176921907}" type="presParOf" srcId="{EF9B0B4F-2862-CC44-99D3-3A74A10325DF}" destId="{FFDEEEEB-D06E-5841-9D95-C8A4403447D3}" srcOrd="1" destOrd="0" presId="urn:microsoft.com/office/officeart/2005/8/layout/hierarchy2"/>
    <dgm:cxn modelId="{B0AA0526-E985-1E41-AFFD-4D66883CAD11}" type="presParOf" srcId="{C8BF6D04-5F19-2449-B1C9-3FEA92216E35}" destId="{D0481D99-B8DA-AB47-8D95-75A173849B93}" srcOrd="2" destOrd="0" presId="urn:microsoft.com/office/officeart/2005/8/layout/hierarchy2"/>
    <dgm:cxn modelId="{53809D47-4E79-5843-A081-F20CE560067E}" type="presParOf" srcId="{D0481D99-B8DA-AB47-8D95-75A173849B93}" destId="{4E07B914-BD5F-074B-BBD4-2409033FF9D1}" srcOrd="0" destOrd="0" presId="urn:microsoft.com/office/officeart/2005/8/layout/hierarchy2"/>
    <dgm:cxn modelId="{9A170C7C-EC41-604E-8E30-C564CE2710FB}" type="presParOf" srcId="{C8BF6D04-5F19-2449-B1C9-3FEA92216E35}" destId="{F2F4624A-3BFB-F445-BB92-2E0F6614B4B6}" srcOrd="3" destOrd="0" presId="urn:microsoft.com/office/officeart/2005/8/layout/hierarchy2"/>
    <dgm:cxn modelId="{3E1F468D-DAD4-EB49-BC6B-53E13EA5D924}" type="presParOf" srcId="{F2F4624A-3BFB-F445-BB92-2E0F6614B4B6}" destId="{84E4F349-4BC8-1A40-BB63-E9153A238C64}" srcOrd="0" destOrd="0" presId="urn:microsoft.com/office/officeart/2005/8/layout/hierarchy2"/>
    <dgm:cxn modelId="{9E7026E9-5C1F-8749-8C8E-83DB5C62E44A}" type="presParOf" srcId="{F2F4624A-3BFB-F445-BB92-2E0F6614B4B6}" destId="{4BD367D8-0701-B349-8FE9-0E0D8265CE95}" srcOrd="1" destOrd="0" presId="urn:microsoft.com/office/officeart/2005/8/layout/hierarchy2"/>
    <dgm:cxn modelId="{76E609CA-461F-B042-B67D-DABB161175EB}" type="presParOf" srcId="{C8BF6D04-5F19-2449-B1C9-3FEA92216E35}" destId="{FB5916CE-972A-0245-B776-30CE680BD927}" srcOrd="4" destOrd="0" presId="urn:microsoft.com/office/officeart/2005/8/layout/hierarchy2"/>
    <dgm:cxn modelId="{53E7CD86-9A76-344A-92A8-6C4C3410687E}" type="presParOf" srcId="{FB5916CE-972A-0245-B776-30CE680BD927}" destId="{149531EA-7FEA-CD4F-9898-6D0BF073D0AE}" srcOrd="0" destOrd="0" presId="urn:microsoft.com/office/officeart/2005/8/layout/hierarchy2"/>
    <dgm:cxn modelId="{7E144410-E36D-3E45-AF61-A0D58F38C096}" type="presParOf" srcId="{C8BF6D04-5F19-2449-B1C9-3FEA92216E35}" destId="{018AAE09-A3D9-CA4A-B1B1-5E1A3D6CC3C8}" srcOrd="5" destOrd="0" presId="urn:microsoft.com/office/officeart/2005/8/layout/hierarchy2"/>
    <dgm:cxn modelId="{6E813A4B-82AD-034F-A23A-7DCD51F03761}" type="presParOf" srcId="{018AAE09-A3D9-CA4A-B1B1-5E1A3D6CC3C8}" destId="{00B5CE90-FC25-7D4B-BAAC-DF9101D03678}" srcOrd="0" destOrd="0" presId="urn:microsoft.com/office/officeart/2005/8/layout/hierarchy2"/>
    <dgm:cxn modelId="{6532F6A6-EF42-EE45-8E49-C2011A419921}" type="presParOf" srcId="{018AAE09-A3D9-CA4A-B1B1-5E1A3D6CC3C8}" destId="{2A0B5FAF-0B9F-CE4B-8B30-6966A26F5634}" srcOrd="1" destOrd="0" presId="urn:microsoft.com/office/officeart/2005/8/layout/hierarchy2"/>
    <dgm:cxn modelId="{393105C4-BA56-BE4B-9AB1-1C8D66653805}" type="presParOf" srcId="{B825163B-D64F-6E45-92AC-54EE9489791D}" destId="{D76DF20F-5BF2-FA4D-A39E-F3A131EA92C0}" srcOrd="2" destOrd="0" presId="urn:microsoft.com/office/officeart/2005/8/layout/hierarchy2"/>
    <dgm:cxn modelId="{6FD61BF6-DDAB-3247-8957-41FDA0D63F11}" type="presParOf" srcId="{D76DF20F-5BF2-FA4D-A39E-F3A131EA92C0}" destId="{C07CF014-07DC-A64B-A066-2A9DEF51D799}" srcOrd="0" destOrd="0" presId="urn:microsoft.com/office/officeart/2005/8/layout/hierarchy2"/>
    <dgm:cxn modelId="{FAFD1B48-0705-7D41-AEFC-680462D9EF0F}" type="presParOf" srcId="{B825163B-D64F-6E45-92AC-54EE9489791D}" destId="{36F24E61-9F63-5545-A01B-7817978B7C9A}" srcOrd="3" destOrd="0" presId="urn:microsoft.com/office/officeart/2005/8/layout/hierarchy2"/>
    <dgm:cxn modelId="{002DD00C-0DFC-CE43-B235-5CD3C4B16F58}" type="presParOf" srcId="{36F24E61-9F63-5545-A01B-7817978B7C9A}" destId="{3B407E23-5EB5-9044-8744-8B1EE50523FE}" srcOrd="0" destOrd="0" presId="urn:microsoft.com/office/officeart/2005/8/layout/hierarchy2"/>
    <dgm:cxn modelId="{A2FE7DCC-9A4D-4A44-ABF9-6037EB46F3C1}" type="presParOf" srcId="{36F24E61-9F63-5545-A01B-7817978B7C9A}" destId="{437B0B9B-B8EC-B340-A278-E292AE84B3FF}" srcOrd="1" destOrd="0" presId="urn:microsoft.com/office/officeart/2005/8/layout/hierarchy2"/>
    <dgm:cxn modelId="{1D2CABEA-B831-3246-8E6B-E8E0A7CDB322}" type="presParOf" srcId="{437B0B9B-B8EC-B340-A278-E292AE84B3FF}" destId="{F67B59AE-310D-8F45-BBF9-3CA37DD6715A}" srcOrd="0" destOrd="0" presId="urn:microsoft.com/office/officeart/2005/8/layout/hierarchy2"/>
    <dgm:cxn modelId="{78C735D9-2A6D-C74F-9266-4099CA313418}" type="presParOf" srcId="{F67B59AE-310D-8F45-BBF9-3CA37DD6715A}" destId="{F59275F0-156A-4B4D-961B-0932C7C4B80A}" srcOrd="0" destOrd="0" presId="urn:microsoft.com/office/officeart/2005/8/layout/hierarchy2"/>
    <dgm:cxn modelId="{52CC1C1F-7D4E-794B-852C-4222E61DB52A}" type="presParOf" srcId="{437B0B9B-B8EC-B340-A278-E292AE84B3FF}" destId="{8D08A970-F686-664D-9AA1-E5CB6E33CB86}" srcOrd="1" destOrd="0" presId="urn:microsoft.com/office/officeart/2005/8/layout/hierarchy2"/>
    <dgm:cxn modelId="{7F87852A-9B81-2543-A678-23075B3BEAF9}" type="presParOf" srcId="{8D08A970-F686-664D-9AA1-E5CB6E33CB86}" destId="{98FA7196-4C29-354A-89EA-1D9F70184CD6}" srcOrd="0" destOrd="0" presId="urn:microsoft.com/office/officeart/2005/8/layout/hierarchy2"/>
    <dgm:cxn modelId="{C850D2C0-C667-6A44-8E32-E85BB63FEA04}" type="presParOf" srcId="{8D08A970-F686-664D-9AA1-E5CB6E33CB86}" destId="{59B3ABE9-83A7-9343-8FEB-C5898FCCC74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52CE6F-6FA8-8E4F-A759-4521A440910C}" type="doc">
      <dgm:prSet loTypeId="urn:microsoft.com/office/officeart/2005/8/layout/hierarchy2" loCatId="" qsTypeId="urn:microsoft.com/office/officeart/2005/8/quickstyle/simple4" qsCatId="simple" csTypeId="urn:microsoft.com/office/officeart/2005/8/colors/accent1_2" csCatId="accent1" phldr="1"/>
      <dgm:spPr/>
      <dgm:t>
        <a:bodyPr/>
        <a:lstStyle/>
        <a:p>
          <a:endParaRPr lang="en-US"/>
        </a:p>
      </dgm:t>
    </dgm:pt>
    <dgm:pt modelId="{1580B682-1236-E142-B894-7C2BB2D6BE17}">
      <dgm:prSet phldrT="[Text]"/>
      <dgm:spPr/>
      <dgm:t>
        <a:bodyPr/>
        <a:lstStyle/>
        <a:p>
          <a:r>
            <a:rPr lang="en-US" dirty="0" smtClean="0"/>
            <a:t>Germany</a:t>
          </a:r>
          <a:endParaRPr lang="en-US" dirty="0"/>
        </a:p>
      </dgm:t>
    </dgm:pt>
    <dgm:pt modelId="{BFEB85BA-02DE-3E4C-8653-7676BD9EF40F}" type="parTrans" cxnId="{C96F35A1-3806-B544-803C-FF8FCAC964C2}">
      <dgm:prSet/>
      <dgm:spPr/>
      <dgm:t>
        <a:bodyPr/>
        <a:lstStyle/>
        <a:p>
          <a:endParaRPr lang="en-US"/>
        </a:p>
      </dgm:t>
    </dgm:pt>
    <dgm:pt modelId="{096A32D0-D945-3E47-BEFD-6AF5B100C1EB}" type="sibTrans" cxnId="{C96F35A1-3806-B544-803C-FF8FCAC964C2}">
      <dgm:prSet/>
      <dgm:spPr/>
      <dgm:t>
        <a:bodyPr/>
        <a:lstStyle/>
        <a:p>
          <a:endParaRPr lang="en-US"/>
        </a:p>
      </dgm:t>
    </dgm:pt>
    <dgm:pt modelId="{44C55FE7-BAF8-4849-B082-0E599A0DCDF7}">
      <dgm:prSet phldrT="[Text]"/>
      <dgm:spPr/>
      <dgm:t>
        <a:bodyPr/>
        <a:lstStyle/>
        <a:p>
          <a:r>
            <a:rPr lang="en-US" dirty="0" smtClean="0"/>
            <a:t>France</a:t>
          </a:r>
          <a:endParaRPr lang="en-US" dirty="0"/>
        </a:p>
      </dgm:t>
    </dgm:pt>
    <dgm:pt modelId="{E9D09DD5-83C3-364B-BB1A-20832B87EC16}" type="parTrans" cxnId="{5FB4E8C4-1806-F64F-A279-AA97B565079E}">
      <dgm:prSet/>
      <dgm:spPr/>
      <dgm:t>
        <a:bodyPr/>
        <a:lstStyle/>
        <a:p>
          <a:endParaRPr lang="en-US"/>
        </a:p>
      </dgm:t>
    </dgm:pt>
    <dgm:pt modelId="{03D0FAF8-EBD4-BE4B-A0D3-24EA30D34B03}" type="sibTrans" cxnId="{5FB4E8C4-1806-F64F-A279-AA97B565079E}">
      <dgm:prSet/>
      <dgm:spPr/>
      <dgm:t>
        <a:bodyPr/>
        <a:lstStyle/>
        <a:p>
          <a:endParaRPr lang="en-US"/>
        </a:p>
      </dgm:t>
    </dgm:pt>
    <dgm:pt modelId="{64383729-EBA8-8344-B746-AFCF520D2C9B}">
      <dgm:prSet phldrT="[Text]"/>
      <dgm:spPr/>
      <dgm:t>
        <a:bodyPr/>
        <a:lstStyle/>
        <a:p>
          <a:r>
            <a:rPr lang="en-US" dirty="0" smtClean="0"/>
            <a:t>UK</a:t>
          </a:r>
          <a:endParaRPr lang="en-US" dirty="0"/>
        </a:p>
      </dgm:t>
    </dgm:pt>
    <dgm:pt modelId="{726FD79E-5700-BF4A-A29C-C1FE61487ACB}" type="parTrans" cxnId="{466003AC-CA02-654C-B807-AB5BDAD60176}">
      <dgm:prSet/>
      <dgm:spPr/>
      <dgm:t>
        <a:bodyPr/>
        <a:lstStyle/>
        <a:p>
          <a:endParaRPr lang="en-US"/>
        </a:p>
      </dgm:t>
    </dgm:pt>
    <dgm:pt modelId="{1C499E2D-9518-8546-B721-285052CD6599}" type="sibTrans" cxnId="{466003AC-CA02-654C-B807-AB5BDAD60176}">
      <dgm:prSet/>
      <dgm:spPr/>
      <dgm:t>
        <a:bodyPr/>
        <a:lstStyle/>
        <a:p>
          <a:endParaRPr lang="en-US"/>
        </a:p>
      </dgm:t>
    </dgm:pt>
    <dgm:pt modelId="{C0360E51-8E53-5F43-8698-53AF2EA6EF5A}">
      <dgm:prSet phldrT="[Text]"/>
      <dgm:spPr/>
      <dgm:t>
        <a:bodyPr/>
        <a:lstStyle/>
        <a:p>
          <a:r>
            <a:rPr lang="en-US" dirty="0" smtClean="0"/>
            <a:t>Subordinate Loan, GmbH, Prospectus EUR 2,5 Mio</a:t>
          </a:r>
          <a:endParaRPr lang="en-US" dirty="0"/>
        </a:p>
      </dgm:t>
    </dgm:pt>
    <dgm:pt modelId="{5B36E5FB-737E-DD43-8CA5-39C20980B54E}" type="parTrans" cxnId="{0F8AEBC8-D961-FD49-A628-B8DA1BA4CFE2}">
      <dgm:prSet/>
      <dgm:spPr/>
      <dgm:t>
        <a:bodyPr/>
        <a:lstStyle/>
        <a:p>
          <a:endParaRPr lang="en-US"/>
        </a:p>
      </dgm:t>
    </dgm:pt>
    <dgm:pt modelId="{66E6059A-7AFC-1945-B798-906BBDCA62D2}" type="sibTrans" cxnId="{0F8AEBC8-D961-FD49-A628-B8DA1BA4CFE2}">
      <dgm:prSet/>
      <dgm:spPr/>
      <dgm:t>
        <a:bodyPr/>
        <a:lstStyle/>
        <a:p>
          <a:endParaRPr lang="en-US"/>
        </a:p>
      </dgm:t>
    </dgm:pt>
    <dgm:pt modelId="{FC086FFD-52E6-7249-8DCA-4238274D7497}">
      <dgm:prSet phldrT="[Text]"/>
      <dgm:spPr/>
      <dgm:t>
        <a:bodyPr/>
        <a:lstStyle/>
        <a:p>
          <a:r>
            <a:rPr lang="en-US" b="0" i="0" u="none" strike="noStrike" dirty="0" smtClean="0">
              <a:solidFill>
                <a:schemeClr val="tx1"/>
              </a:solidFill>
              <a:effectLst/>
              <a:latin typeface="Calibri"/>
            </a:rPr>
            <a:t>Corporate Junior Bond, Debt </a:t>
          </a:r>
          <a:r>
            <a:rPr lang="en-US" b="0" i="0" u="none" strike="noStrike" dirty="0" smtClean="0">
              <a:solidFill>
                <a:schemeClr val="tx1"/>
              </a:solidFill>
              <a:effectLst/>
              <a:latin typeface="Calibri"/>
            </a:rPr>
            <a:t>Security</a:t>
          </a:r>
          <a:endParaRPr lang="en-US" dirty="0">
            <a:solidFill>
              <a:schemeClr val="tx1"/>
            </a:solidFill>
          </a:endParaRPr>
        </a:p>
      </dgm:t>
    </dgm:pt>
    <dgm:pt modelId="{D158C287-0710-584F-89E9-7E55C52927FC}" type="parTrans" cxnId="{D8B231D1-FBB1-7D4D-9D29-7D2B9C0D161B}">
      <dgm:prSet/>
      <dgm:spPr/>
      <dgm:t>
        <a:bodyPr/>
        <a:lstStyle/>
        <a:p>
          <a:endParaRPr lang="en-US"/>
        </a:p>
      </dgm:t>
    </dgm:pt>
    <dgm:pt modelId="{0555D723-04E2-9140-BCE6-46069E4D3993}" type="sibTrans" cxnId="{D8B231D1-FBB1-7D4D-9D29-7D2B9C0D161B}">
      <dgm:prSet/>
      <dgm:spPr/>
      <dgm:t>
        <a:bodyPr/>
        <a:lstStyle/>
        <a:p>
          <a:endParaRPr lang="en-US"/>
        </a:p>
      </dgm:t>
    </dgm:pt>
    <dgm:pt modelId="{BEA9D0C9-4986-664B-AEA4-F0EB560C05CD}">
      <dgm:prSet phldrT="[Text]"/>
      <dgm:spPr/>
      <dgm:t>
        <a:bodyPr/>
        <a:lstStyle/>
        <a:p>
          <a:r>
            <a:rPr lang="en-US" dirty="0" smtClean="0"/>
            <a:t>Debt Security, PLC, Prospectus EUR 5 </a:t>
          </a:r>
          <a:r>
            <a:rPr lang="en-US" dirty="0" smtClean="0"/>
            <a:t>Mio</a:t>
          </a:r>
          <a:endParaRPr lang="en-US" dirty="0"/>
        </a:p>
      </dgm:t>
    </dgm:pt>
    <dgm:pt modelId="{B852248C-03C1-1145-8846-4FEAAC1AEBAB}" type="parTrans" cxnId="{7B2285B4-8EF9-574F-8742-AD428460FA12}">
      <dgm:prSet/>
      <dgm:spPr/>
      <dgm:t>
        <a:bodyPr/>
        <a:lstStyle/>
        <a:p>
          <a:endParaRPr lang="en-US"/>
        </a:p>
      </dgm:t>
    </dgm:pt>
    <dgm:pt modelId="{2E6CC83C-9D8E-D742-BCC9-3488CEBFE829}" type="sibTrans" cxnId="{7B2285B4-8EF9-574F-8742-AD428460FA12}">
      <dgm:prSet/>
      <dgm:spPr/>
      <dgm:t>
        <a:bodyPr/>
        <a:lstStyle/>
        <a:p>
          <a:endParaRPr lang="en-US"/>
        </a:p>
      </dgm:t>
    </dgm:pt>
    <dgm:pt modelId="{70D6CB4D-E1A5-7740-92DA-337344EB1DDB}">
      <dgm:prSet phldrT="[Text]"/>
      <dgm:spPr>
        <a:solidFill>
          <a:srgbClr val="3366FF"/>
        </a:solidFill>
        <a:ln>
          <a:solidFill>
            <a:srgbClr val="3366FF"/>
          </a:solidFill>
        </a:ln>
      </dgm:spPr>
      <dgm:t>
        <a:bodyPr/>
        <a:lstStyle/>
        <a:p>
          <a:r>
            <a:rPr lang="en-US" dirty="0" smtClean="0"/>
            <a:t>Country</a:t>
          </a:r>
          <a:endParaRPr lang="en-US" dirty="0"/>
        </a:p>
      </dgm:t>
    </dgm:pt>
    <dgm:pt modelId="{D583D0EE-D4C2-774A-8E30-8DE450C67A22}" type="parTrans" cxnId="{B5AE4A18-927F-0445-B733-33AC52F806AC}">
      <dgm:prSet/>
      <dgm:spPr/>
      <dgm:t>
        <a:bodyPr/>
        <a:lstStyle/>
        <a:p>
          <a:endParaRPr lang="en-US"/>
        </a:p>
      </dgm:t>
    </dgm:pt>
    <dgm:pt modelId="{7067FB1C-71B7-7541-AF0B-531BFD692782}" type="sibTrans" cxnId="{B5AE4A18-927F-0445-B733-33AC52F806AC}">
      <dgm:prSet/>
      <dgm:spPr/>
      <dgm:t>
        <a:bodyPr/>
        <a:lstStyle/>
        <a:p>
          <a:endParaRPr lang="en-US"/>
        </a:p>
      </dgm:t>
    </dgm:pt>
    <dgm:pt modelId="{A413979D-F04A-574E-B703-9C5EBF61123B}">
      <dgm:prSet phldrT="[Text]"/>
      <dgm:spPr>
        <a:solidFill>
          <a:srgbClr val="3366FF"/>
        </a:solidFill>
        <a:ln>
          <a:solidFill>
            <a:srgbClr val="3366FF"/>
          </a:solidFill>
        </a:ln>
      </dgm:spPr>
      <dgm:t>
        <a:bodyPr/>
        <a:lstStyle/>
        <a:p>
          <a:r>
            <a:rPr lang="en-US" dirty="0" smtClean="0"/>
            <a:t>Set Up</a:t>
          </a:r>
          <a:endParaRPr lang="en-US" dirty="0"/>
        </a:p>
      </dgm:t>
    </dgm:pt>
    <dgm:pt modelId="{B334E882-9CBF-D94E-8954-E7598E6DF23B}" type="parTrans" cxnId="{B7ED957B-D948-F942-A07D-8977876D5BB0}">
      <dgm:prSet/>
      <dgm:spPr/>
      <dgm:t>
        <a:bodyPr/>
        <a:lstStyle/>
        <a:p>
          <a:endParaRPr lang="en-US"/>
        </a:p>
      </dgm:t>
    </dgm:pt>
    <dgm:pt modelId="{B73024D8-4931-A545-ACFB-84156A507863}" type="sibTrans" cxnId="{B7ED957B-D948-F942-A07D-8977876D5BB0}">
      <dgm:prSet/>
      <dgm:spPr/>
      <dgm:t>
        <a:bodyPr/>
        <a:lstStyle/>
        <a:p>
          <a:endParaRPr lang="en-US"/>
        </a:p>
      </dgm:t>
    </dgm:pt>
    <dgm:pt modelId="{A6DF2AA1-0EE5-A04F-B7EE-AB569F476AEA}" type="pres">
      <dgm:prSet presAssocID="{A852CE6F-6FA8-8E4F-A759-4521A440910C}" presName="diagram" presStyleCnt="0">
        <dgm:presLayoutVars>
          <dgm:chPref val="1"/>
          <dgm:dir/>
          <dgm:animOne val="branch"/>
          <dgm:animLvl val="lvl"/>
          <dgm:resizeHandles val="exact"/>
        </dgm:presLayoutVars>
      </dgm:prSet>
      <dgm:spPr/>
      <dgm:t>
        <a:bodyPr/>
        <a:lstStyle/>
        <a:p>
          <a:endParaRPr lang="en-US"/>
        </a:p>
      </dgm:t>
    </dgm:pt>
    <dgm:pt modelId="{6DDD3F29-9AC3-E647-9077-2E6BC1E98C7B}" type="pres">
      <dgm:prSet presAssocID="{70D6CB4D-E1A5-7740-92DA-337344EB1DDB}" presName="root1" presStyleCnt="0"/>
      <dgm:spPr/>
    </dgm:pt>
    <dgm:pt modelId="{972FE95F-69DB-574B-8D26-9EE99B6DDF31}" type="pres">
      <dgm:prSet presAssocID="{70D6CB4D-E1A5-7740-92DA-337344EB1DDB}" presName="LevelOneTextNode" presStyleLbl="node0" presStyleIdx="0" presStyleCnt="4">
        <dgm:presLayoutVars>
          <dgm:chPref val="3"/>
        </dgm:presLayoutVars>
      </dgm:prSet>
      <dgm:spPr/>
      <dgm:t>
        <a:bodyPr/>
        <a:lstStyle/>
        <a:p>
          <a:endParaRPr lang="en-US"/>
        </a:p>
      </dgm:t>
    </dgm:pt>
    <dgm:pt modelId="{C8708C10-0187-EB48-B7F0-6128998B220D}" type="pres">
      <dgm:prSet presAssocID="{70D6CB4D-E1A5-7740-92DA-337344EB1DDB}" presName="level2hierChild" presStyleCnt="0"/>
      <dgm:spPr/>
    </dgm:pt>
    <dgm:pt modelId="{3AC9C42A-22DD-6B4E-8658-B3A8A45B4E0F}" type="pres">
      <dgm:prSet presAssocID="{B334E882-9CBF-D94E-8954-E7598E6DF23B}" presName="conn2-1" presStyleLbl="parChTrans1D2" presStyleIdx="0" presStyleCnt="4"/>
      <dgm:spPr/>
      <dgm:t>
        <a:bodyPr/>
        <a:lstStyle/>
        <a:p>
          <a:endParaRPr lang="en-US"/>
        </a:p>
      </dgm:t>
    </dgm:pt>
    <dgm:pt modelId="{D94BD945-F027-A24A-95F0-D7E5DB4D0472}" type="pres">
      <dgm:prSet presAssocID="{B334E882-9CBF-D94E-8954-E7598E6DF23B}" presName="connTx" presStyleLbl="parChTrans1D2" presStyleIdx="0" presStyleCnt="4"/>
      <dgm:spPr/>
      <dgm:t>
        <a:bodyPr/>
        <a:lstStyle/>
        <a:p>
          <a:endParaRPr lang="en-US"/>
        </a:p>
      </dgm:t>
    </dgm:pt>
    <dgm:pt modelId="{5EAA16F2-7133-334E-A1CF-ACFC64826160}" type="pres">
      <dgm:prSet presAssocID="{A413979D-F04A-574E-B703-9C5EBF61123B}" presName="root2" presStyleCnt="0"/>
      <dgm:spPr/>
    </dgm:pt>
    <dgm:pt modelId="{61EE93F4-451D-7044-A8C5-82DF8600EC2E}" type="pres">
      <dgm:prSet presAssocID="{A413979D-F04A-574E-B703-9C5EBF61123B}" presName="LevelTwoTextNode" presStyleLbl="node2" presStyleIdx="0" presStyleCnt="4">
        <dgm:presLayoutVars>
          <dgm:chPref val="3"/>
        </dgm:presLayoutVars>
      </dgm:prSet>
      <dgm:spPr/>
      <dgm:t>
        <a:bodyPr/>
        <a:lstStyle/>
        <a:p>
          <a:endParaRPr lang="en-US"/>
        </a:p>
      </dgm:t>
    </dgm:pt>
    <dgm:pt modelId="{C5FC575E-C7E4-E443-A82C-ED8C0435506C}" type="pres">
      <dgm:prSet presAssocID="{A413979D-F04A-574E-B703-9C5EBF61123B}" presName="level3hierChild" presStyleCnt="0"/>
      <dgm:spPr/>
    </dgm:pt>
    <dgm:pt modelId="{1FC4B874-8A90-A547-BA23-643BBA7C8BD4}" type="pres">
      <dgm:prSet presAssocID="{1580B682-1236-E142-B894-7C2BB2D6BE17}" presName="root1" presStyleCnt="0"/>
      <dgm:spPr/>
    </dgm:pt>
    <dgm:pt modelId="{E356874F-1DB7-0A4C-B553-A6E3BB03642E}" type="pres">
      <dgm:prSet presAssocID="{1580B682-1236-E142-B894-7C2BB2D6BE17}" presName="LevelOneTextNode" presStyleLbl="node0" presStyleIdx="1" presStyleCnt="4">
        <dgm:presLayoutVars>
          <dgm:chPref val="3"/>
        </dgm:presLayoutVars>
      </dgm:prSet>
      <dgm:spPr/>
      <dgm:t>
        <a:bodyPr/>
        <a:lstStyle/>
        <a:p>
          <a:endParaRPr lang="en-US"/>
        </a:p>
      </dgm:t>
    </dgm:pt>
    <dgm:pt modelId="{87859865-7514-E94E-8E67-29479BF33EFB}" type="pres">
      <dgm:prSet presAssocID="{1580B682-1236-E142-B894-7C2BB2D6BE17}" presName="level2hierChild" presStyleCnt="0"/>
      <dgm:spPr/>
    </dgm:pt>
    <dgm:pt modelId="{23680AB7-51BA-5948-8229-1A881A473B6A}" type="pres">
      <dgm:prSet presAssocID="{5B36E5FB-737E-DD43-8CA5-39C20980B54E}" presName="conn2-1" presStyleLbl="parChTrans1D2" presStyleIdx="1" presStyleCnt="4"/>
      <dgm:spPr/>
      <dgm:t>
        <a:bodyPr/>
        <a:lstStyle/>
        <a:p>
          <a:endParaRPr lang="en-US"/>
        </a:p>
      </dgm:t>
    </dgm:pt>
    <dgm:pt modelId="{08FC0C29-C682-6E4C-8F1D-BF7FA9882C38}" type="pres">
      <dgm:prSet presAssocID="{5B36E5FB-737E-DD43-8CA5-39C20980B54E}" presName="connTx" presStyleLbl="parChTrans1D2" presStyleIdx="1" presStyleCnt="4"/>
      <dgm:spPr/>
      <dgm:t>
        <a:bodyPr/>
        <a:lstStyle/>
        <a:p>
          <a:endParaRPr lang="en-US"/>
        </a:p>
      </dgm:t>
    </dgm:pt>
    <dgm:pt modelId="{9476F1F0-D53A-6748-9440-F092F1C79D7E}" type="pres">
      <dgm:prSet presAssocID="{C0360E51-8E53-5F43-8698-53AF2EA6EF5A}" presName="root2" presStyleCnt="0"/>
      <dgm:spPr/>
    </dgm:pt>
    <dgm:pt modelId="{E1DCF45F-FF7D-8045-9BB7-A215F0FC9D69}" type="pres">
      <dgm:prSet presAssocID="{C0360E51-8E53-5F43-8698-53AF2EA6EF5A}" presName="LevelTwoTextNode" presStyleLbl="node2" presStyleIdx="1" presStyleCnt="4">
        <dgm:presLayoutVars>
          <dgm:chPref val="3"/>
        </dgm:presLayoutVars>
      </dgm:prSet>
      <dgm:spPr/>
      <dgm:t>
        <a:bodyPr/>
        <a:lstStyle/>
        <a:p>
          <a:endParaRPr lang="en-US"/>
        </a:p>
      </dgm:t>
    </dgm:pt>
    <dgm:pt modelId="{8CE51955-CE98-B546-97E1-05DE8857055E}" type="pres">
      <dgm:prSet presAssocID="{C0360E51-8E53-5F43-8698-53AF2EA6EF5A}" presName="level3hierChild" presStyleCnt="0"/>
      <dgm:spPr/>
    </dgm:pt>
    <dgm:pt modelId="{1879EE00-E933-F54D-9A81-4CDDF0236682}" type="pres">
      <dgm:prSet presAssocID="{44C55FE7-BAF8-4849-B082-0E599A0DCDF7}" presName="root1" presStyleCnt="0"/>
      <dgm:spPr/>
    </dgm:pt>
    <dgm:pt modelId="{3DDEA16C-4C2A-A443-9CCD-71275E9AB63C}" type="pres">
      <dgm:prSet presAssocID="{44C55FE7-BAF8-4849-B082-0E599A0DCDF7}" presName="LevelOneTextNode" presStyleLbl="node0" presStyleIdx="2" presStyleCnt="4">
        <dgm:presLayoutVars>
          <dgm:chPref val="3"/>
        </dgm:presLayoutVars>
      </dgm:prSet>
      <dgm:spPr/>
      <dgm:t>
        <a:bodyPr/>
        <a:lstStyle/>
        <a:p>
          <a:endParaRPr lang="en-US"/>
        </a:p>
      </dgm:t>
    </dgm:pt>
    <dgm:pt modelId="{F72BB8FB-1A44-1345-81B1-A5C97A8E12B7}" type="pres">
      <dgm:prSet presAssocID="{44C55FE7-BAF8-4849-B082-0E599A0DCDF7}" presName="level2hierChild" presStyleCnt="0"/>
      <dgm:spPr/>
    </dgm:pt>
    <dgm:pt modelId="{D0C9DB50-EEBF-6942-A721-9510AF35A922}" type="pres">
      <dgm:prSet presAssocID="{D158C287-0710-584F-89E9-7E55C52927FC}" presName="conn2-1" presStyleLbl="parChTrans1D2" presStyleIdx="2" presStyleCnt="4"/>
      <dgm:spPr/>
      <dgm:t>
        <a:bodyPr/>
        <a:lstStyle/>
        <a:p>
          <a:endParaRPr lang="en-US"/>
        </a:p>
      </dgm:t>
    </dgm:pt>
    <dgm:pt modelId="{2DF16FBE-C034-6045-BFDB-A1899C48665A}" type="pres">
      <dgm:prSet presAssocID="{D158C287-0710-584F-89E9-7E55C52927FC}" presName="connTx" presStyleLbl="parChTrans1D2" presStyleIdx="2" presStyleCnt="4"/>
      <dgm:spPr/>
      <dgm:t>
        <a:bodyPr/>
        <a:lstStyle/>
        <a:p>
          <a:endParaRPr lang="en-US"/>
        </a:p>
      </dgm:t>
    </dgm:pt>
    <dgm:pt modelId="{C4C8CDAE-99AF-5B47-8BF0-6F1462E0D9F5}" type="pres">
      <dgm:prSet presAssocID="{FC086FFD-52E6-7249-8DCA-4238274D7497}" presName="root2" presStyleCnt="0"/>
      <dgm:spPr/>
    </dgm:pt>
    <dgm:pt modelId="{EF816E5D-4BF0-6C46-BAB2-B865F648FA69}" type="pres">
      <dgm:prSet presAssocID="{FC086FFD-52E6-7249-8DCA-4238274D7497}" presName="LevelTwoTextNode" presStyleLbl="node2" presStyleIdx="2" presStyleCnt="4">
        <dgm:presLayoutVars>
          <dgm:chPref val="3"/>
        </dgm:presLayoutVars>
      </dgm:prSet>
      <dgm:spPr/>
      <dgm:t>
        <a:bodyPr/>
        <a:lstStyle/>
        <a:p>
          <a:endParaRPr lang="en-US"/>
        </a:p>
      </dgm:t>
    </dgm:pt>
    <dgm:pt modelId="{1D8BECDA-7B12-8C49-8593-005E15859F5F}" type="pres">
      <dgm:prSet presAssocID="{FC086FFD-52E6-7249-8DCA-4238274D7497}" presName="level3hierChild" presStyleCnt="0"/>
      <dgm:spPr/>
    </dgm:pt>
    <dgm:pt modelId="{7DF9D235-3375-1F4A-9B21-BEEA07F9ADDC}" type="pres">
      <dgm:prSet presAssocID="{64383729-EBA8-8344-B746-AFCF520D2C9B}" presName="root1" presStyleCnt="0"/>
      <dgm:spPr/>
    </dgm:pt>
    <dgm:pt modelId="{63CBC630-CCE7-A746-B27E-35B9759E66B6}" type="pres">
      <dgm:prSet presAssocID="{64383729-EBA8-8344-B746-AFCF520D2C9B}" presName="LevelOneTextNode" presStyleLbl="node0" presStyleIdx="3" presStyleCnt="4">
        <dgm:presLayoutVars>
          <dgm:chPref val="3"/>
        </dgm:presLayoutVars>
      </dgm:prSet>
      <dgm:spPr/>
      <dgm:t>
        <a:bodyPr/>
        <a:lstStyle/>
        <a:p>
          <a:endParaRPr lang="en-US"/>
        </a:p>
      </dgm:t>
    </dgm:pt>
    <dgm:pt modelId="{74B28175-958C-444C-8380-B12D60CCDD29}" type="pres">
      <dgm:prSet presAssocID="{64383729-EBA8-8344-B746-AFCF520D2C9B}" presName="level2hierChild" presStyleCnt="0"/>
      <dgm:spPr/>
    </dgm:pt>
    <dgm:pt modelId="{174CD976-B760-604A-9424-C0B1B0F18172}" type="pres">
      <dgm:prSet presAssocID="{B852248C-03C1-1145-8846-4FEAAC1AEBAB}" presName="conn2-1" presStyleLbl="parChTrans1D2" presStyleIdx="3" presStyleCnt="4"/>
      <dgm:spPr/>
      <dgm:t>
        <a:bodyPr/>
        <a:lstStyle/>
        <a:p>
          <a:endParaRPr lang="en-US"/>
        </a:p>
      </dgm:t>
    </dgm:pt>
    <dgm:pt modelId="{944DF42B-010C-4E44-B921-51C031AAA932}" type="pres">
      <dgm:prSet presAssocID="{B852248C-03C1-1145-8846-4FEAAC1AEBAB}" presName="connTx" presStyleLbl="parChTrans1D2" presStyleIdx="3" presStyleCnt="4"/>
      <dgm:spPr/>
      <dgm:t>
        <a:bodyPr/>
        <a:lstStyle/>
        <a:p>
          <a:endParaRPr lang="en-US"/>
        </a:p>
      </dgm:t>
    </dgm:pt>
    <dgm:pt modelId="{8D9C95C6-4FF4-204B-9079-9E7438E9E38D}" type="pres">
      <dgm:prSet presAssocID="{BEA9D0C9-4986-664B-AEA4-F0EB560C05CD}" presName="root2" presStyleCnt="0"/>
      <dgm:spPr/>
    </dgm:pt>
    <dgm:pt modelId="{7D405ABD-BF1E-D44B-B3D3-A68EF054D17A}" type="pres">
      <dgm:prSet presAssocID="{BEA9D0C9-4986-664B-AEA4-F0EB560C05CD}" presName="LevelTwoTextNode" presStyleLbl="node2" presStyleIdx="3" presStyleCnt="4">
        <dgm:presLayoutVars>
          <dgm:chPref val="3"/>
        </dgm:presLayoutVars>
      </dgm:prSet>
      <dgm:spPr/>
      <dgm:t>
        <a:bodyPr/>
        <a:lstStyle/>
        <a:p>
          <a:endParaRPr lang="en-US"/>
        </a:p>
      </dgm:t>
    </dgm:pt>
    <dgm:pt modelId="{B36A2F18-E4DF-3F41-9F69-CD36EA9A1707}" type="pres">
      <dgm:prSet presAssocID="{BEA9D0C9-4986-664B-AEA4-F0EB560C05CD}" presName="level3hierChild" presStyleCnt="0"/>
      <dgm:spPr/>
    </dgm:pt>
  </dgm:ptLst>
  <dgm:cxnLst>
    <dgm:cxn modelId="{7B2285B4-8EF9-574F-8742-AD428460FA12}" srcId="{64383729-EBA8-8344-B746-AFCF520D2C9B}" destId="{BEA9D0C9-4986-664B-AEA4-F0EB560C05CD}" srcOrd="0" destOrd="0" parTransId="{B852248C-03C1-1145-8846-4FEAAC1AEBAB}" sibTransId="{2E6CC83C-9D8E-D742-BCC9-3488CEBFE829}"/>
    <dgm:cxn modelId="{84F11FAC-56FF-944F-A8F7-1D8E1B14231C}" type="presOf" srcId="{B852248C-03C1-1145-8846-4FEAAC1AEBAB}" destId="{174CD976-B760-604A-9424-C0B1B0F18172}" srcOrd="0" destOrd="0" presId="urn:microsoft.com/office/officeart/2005/8/layout/hierarchy2"/>
    <dgm:cxn modelId="{AAD7FF81-6C55-0745-B6E4-9420F7F937BF}" type="presOf" srcId="{64383729-EBA8-8344-B746-AFCF520D2C9B}" destId="{63CBC630-CCE7-A746-B27E-35B9759E66B6}" srcOrd="0" destOrd="0" presId="urn:microsoft.com/office/officeart/2005/8/layout/hierarchy2"/>
    <dgm:cxn modelId="{D3C6AF6B-E240-F34F-BC64-16DA571BD04C}" type="presOf" srcId="{1580B682-1236-E142-B894-7C2BB2D6BE17}" destId="{E356874F-1DB7-0A4C-B553-A6E3BB03642E}" srcOrd="0" destOrd="0" presId="urn:microsoft.com/office/officeart/2005/8/layout/hierarchy2"/>
    <dgm:cxn modelId="{0F8AEBC8-D961-FD49-A628-B8DA1BA4CFE2}" srcId="{1580B682-1236-E142-B894-7C2BB2D6BE17}" destId="{C0360E51-8E53-5F43-8698-53AF2EA6EF5A}" srcOrd="0" destOrd="0" parTransId="{5B36E5FB-737E-DD43-8CA5-39C20980B54E}" sibTransId="{66E6059A-7AFC-1945-B798-906BBDCA62D2}"/>
    <dgm:cxn modelId="{72ECAAE3-2311-F34A-B5A9-5739721E820F}" type="presOf" srcId="{BEA9D0C9-4986-664B-AEA4-F0EB560C05CD}" destId="{7D405ABD-BF1E-D44B-B3D3-A68EF054D17A}" srcOrd="0" destOrd="0" presId="urn:microsoft.com/office/officeart/2005/8/layout/hierarchy2"/>
    <dgm:cxn modelId="{C96F35A1-3806-B544-803C-FF8FCAC964C2}" srcId="{A852CE6F-6FA8-8E4F-A759-4521A440910C}" destId="{1580B682-1236-E142-B894-7C2BB2D6BE17}" srcOrd="1" destOrd="0" parTransId="{BFEB85BA-02DE-3E4C-8653-7676BD9EF40F}" sibTransId="{096A32D0-D945-3E47-BEFD-6AF5B100C1EB}"/>
    <dgm:cxn modelId="{1DEA1CC3-6C24-EA4E-BA25-2ED7BF84C073}" type="presOf" srcId="{A852CE6F-6FA8-8E4F-A759-4521A440910C}" destId="{A6DF2AA1-0EE5-A04F-B7EE-AB569F476AEA}" srcOrd="0" destOrd="0" presId="urn:microsoft.com/office/officeart/2005/8/layout/hierarchy2"/>
    <dgm:cxn modelId="{784C8641-C306-9C4C-9BC6-1468D38C77B3}" type="presOf" srcId="{70D6CB4D-E1A5-7740-92DA-337344EB1DDB}" destId="{972FE95F-69DB-574B-8D26-9EE99B6DDF31}" srcOrd="0" destOrd="0" presId="urn:microsoft.com/office/officeart/2005/8/layout/hierarchy2"/>
    <dgm:cxn modelId="{B5AE4A18-927F-0445-B733-33AC52F806AC}" srcId="{A852CE6F-6FA8-8E4F-A759-4521A440910C}" destId="{70D6CB4D-E1A5-7740-92DA-337344EB1DDB}" srcOrd="0" destOrd="0" parTransId="{D583D0EE-D4C2-774A-8E30-8DE450C67A22}" sibTransId="{7067FB1C-71B7-7541-AF0B-531BFD692782}"/>
    <dgm:cxn modelId="{76449C31-E908-7F4F-949F-BCDB598426A1}" type="presOf" srcId="{C0360E51-8E53-5F43-8698-53AF2EA6EF5A}" destId="{E1DCF45F-FF7D-8045-9BB7-A215F0FC9D69}" srcOrd="0" destOrd="0" presId="urn:microsoft.com/office/officeart/2005/8/layout/hierarchy2"/>
    <dgm:cxn modelId="{098A713C-A5A1-104C-B863-4FFC1742DEBD}" type="presOf" srcId="{D158C287-0710-584F-89E9-7E55C52927FC}" destId="{D0C9DB50-EEBF-6942-A721-9510AF35A922}" srcOrd="0" destOrd="0" presId="urn:microsoft.com/office/officeart/2005/8/layout/hierarchy2"/>
    <dgm:cxn modelId="{466003AC-CA02-654C-B807-AB5BDAD60176}" srcId="{A852CE6F-6FA8-8E4F-A759-4521A440910C}" destId="{64383729-EBA8-8344-B746-AFCF520D2C9B}" srcOrd="3" destOrd="0" parTransId="{726FD79E-5700-BF4A-A29C-C1FE61487ACB}" sibTransId="{1C499E2D-9518-8546-B721-285052CD6599}"/>
    <dgm:cxn modelId="{B7ED957B-D948-F942-A07D-8977876D5BB0}" srcId="{70D6CB4D-E1A5-7740-92DA-337344EB1DDB}" destId="{A413979D-F04A-574E-B703-9C5EBF61123B}" srcOrd="0" destOrd="0" parTransId="{B334E882-9CBF-D94E-8954-E7598E6DF23B}" sibTransId="{B73024D8-4931-A545-ACFB-84156A507863}"/>
    <dgm:cxn modelId="{5FB4E8C4-1806-F64F-A279-AA97B565079E}" srcId="{A852CE6F-6FA8-8E4F-A759-4521A440910C}" destId="{44C55FE7-BAF8-4849-B082-0E599A0DCDF7}" srcOrd="2" destOrd="0" parTransId="{E9D09DD5-83C3-364B-BB1A-20832B87EC16}" sibTransId="{03D0FAF8-EBD4-BE4B-A0D3-24EA30D34B03}"/>
    <dgm:cxn modelId="{529B49C5-589E-6447-AB8D-20B0DB5FD954}" type="presOf" srcId="{B852248C-03C1-1145-8846-4FEAAC1AEBAB}" destId="{944DF42B-010C-4E44-B921-51C031AAA932}" srcOrd="1" destOrd="0" presId="urn:microsoft.com/office/officeart/2005/8/layout/hierarchy2"/>
    <dgm:cxn modelId="{D8B231D1-FBB1-7D4D-9D29-7D2B9C0D161B}" srcId="{44C55FE7-BAF8-4849-B082-0E599A0DCDF7}" destId="{FC086FFD-52E6-7249-8DCA-4238274D7497}" srcOrd="0" destOrd="0" parTransId="{D158C287-0710-584F-89E9-7E55C52927FC}" sibTransId="{0555D723-04E2-9140-BCE6-46069E4D3993}"/>
    <dgm:cxn modelId="{CF565182-DAB9-6C4A-9CED-878BF4F39936}" type="presOf" srcId="{B334E882-9CBF-D94E-8954-E7598E6DF23B}" destId="{D94BD945-F027-A24A-95F0-D7E5DB4D0472}" srcOrd="1" destOrd="0" presId="urn:microsoft.com/office/officeart/2005/8/layout/hierarchy2"/>
    <dgm:cxn modelId="{9B7014E1-D197-0F44-995A-6C78BF7E313D}" type="presOf" srcId="{44C55FE7-BAF8-4849-B082-0E599A0DCDF7}" destId="{3DDEA16C-4C2A-A443-9CCD-71275E9AB63C}" srcOrd="0" destOrd="0" presId="urn:microsoft.com/office/officeart/2005/8/layout/hierarchy2"/>
    <dgm:cxn modelId="{94659B2B-D0D6-5548-BA21-8A58B674900C}" type="presOf" srcId="{5B36E5FB-737E-DD43-8CA5-39C20980B54E}" destId="{08FC0C29-C682-6E4C-8F1D-BF7FA9882C38}" srcOrd="1" destOrd="0" presId="urn:microsoft.com/office/officeart/2005/8/layout/hierarchy2"/>
    <dgm:cxn modelId="{22301D5B-38F4-0442-85A8-3664A322363F}" type="presOf" srcId="{FC086FFD-52E6-7249-8DCA-4238274D7497}" destId="{EF816E5D-4BF0-6C46-BAB2-B865F648FA69}" srcOrd="0" destOrd="0" presId="urn:microsoft.com/office/officeart/2005/8/layout/hierarchy2"/>
    <dgm:cxn modelId="{66A2880C-4D44-1E42-9A4D-BF0984562B6F}" type="presOf" srcId="{A413979D-F04A-574E-B703-9C5EBF61123B}" destId="{61EE93F4-451D-7044-A8C5-82DF8600EC2E}" srcOrd="0" destOrd="0" presId="urn:microsoft.com/office/officeart/2005/8/layout/hierarchy2"/>
    <dgm:cxn modelId="{E362DD5D-55F9-9A4D-AB78-9F2F602FF13A}" type="presOf" srcId="{B334E882-9CBF-D94E-8954-E7598E6DF23B}" destId="{3AC9C42A-22DD-6B4E-8658-B3A8A45B4E0F}" srcOrd="0" destOrd="0" presId="urn:microsoft.com/office/officeart/2005/8/layout/hierarchy2"/>
    <dgm:cxn modelId="{50647C10-7B6F-B44D-BBF2-07C9CDC5DEEA}" type="presOf" srcId="{5B36E5FB-737E-DD43-8CA5-39C20980B54E}" destId="{23680AB7-51BA-5948-8229-1A881A473B6A}" srcOrd="0" destOrd="0" presId="urn:microsoft.com/office/officeart/2005/8/layout/hierarchy2"/>
    <dgm:cxn modelId="{D1D5DD19-0C0C-F84B-AFC7-2C627F161C06}" type="presOf" srcId="{D158C287-0710-584F-89E9-7E55C52927FC}" destId="{2DF16FBE-C034-6045-BFDB-A1899C48665A}" srcOrd="1" destOrd="0" presId="urn:microsoft.com/office/officeart/2005/8/layout/hierarchy2"/>
    <dgm:cxn modelId="{210B5EA7-108C-1142-8F09-9C5A27845C1D}" type="presParOf" srcId="{A6DF2AA1-0EE5-A04F-B7EE-AB569F476AEA}" destId="{6DDD3F29-9AC3-E647-9077-2E6BC1E98C7B}" srcOrd="0" destOrd="0" presId="urn:microsoft.com/office/officeart/2005/8/layout/hierarchy2"/>
    <dgm:cxn modelId="{D96EE346-BF49-BC48-96B2-CAFC90128C72}" type="presParOf" srcId="{6DDD3F29-9AC3-E647-9077-2E6BC1E98C7B}" destId="{972FE95F-69DB-574B-8D26-9EE99B6DDF31}" srcOrd="0" destOrd="0" presId="urn:microsoft.com/office/officeart/2005/8/layout/hierarchy2"/>
    <dgm:cxn modelId="{A356FC02-B5A9-4547-988C-BD401F03A055}" type="presParOf" srcId="{6DDD3F29-9AC3-E647-9077-2E6BC1E98C7B}" destId="{C8708C10-0187-EB48-B7F0-6128998B220D}" srcOrd="1" destOrd="0" presId="urn:microsoft.com/office/officeart/2005/8/layout/hierarchy2"/>
    <dgm:cxn modelId="{D047BD14-EA3A-7D41-A47E-D4CD19B7437C}" type="presParOf" srcId="{C8708C10-0187-EB48-B7F0-6128998B220D}" destId="{3AC9C42A-22DD-6B4E-8658-B3A8A45B4E0F}" srcOrd="0" destOrd="0" presId="urn:microsoft.com/office/officeart/2005/8/layout/hierarchy2"/>
    <dgm:cxn modelId="{A0140BD7-73DD-FB45-A016-D839B468B711}" type="presParOf" srcId="{3AC9C42A-22DD-6B4E-8658-B3A8A45B4E0F}" destId="{D94BD945-F027-A24A-95F0-D7E5DB4D0472}" srcOrd="0" destOrd="0" presId="urn:microsoft.com/office/officeart/2005/8/layout/hierarchy2"/>
    <dgm:cxn modelId="{90D71727-2F3B-6D4A-917A-362FB384935C}" type="presParOf" srcId="{C8708C10-0187-EB48-B7F0-6128998B220D}" destId="{5EAA16F2-7133-334E-A1CF-ACFC64826160}" srcOrd="1" destOrd="0" presId="urn:microsoft.com/office/officeart/2005/8/layout/hierarchy2"/>
    <dgm:cxn modelId="{3979F7A1-D6D2-D048-A426-F5C6E426D1E9}" type="presParOf" srcId="{5EAA16F2-7133-334E-A1CF-ACFC64826160}" destId="{61EE93F4-451D-7044-A8C5-82DF8600EC2E}" srcOrd="0" destOrd="0" presId="urn:microsoft.com/office/officeart/2005/8/layout/hierarchy2"/>
    <dgm:cxn modelId="{86EF4A7F-E8FA-D447-ACAB-AB2BE326FCFF}" type="presParOf" srcId="{5EAA16F2-7133-334E-A1CF-ACFC64826160}" destId="{C5FC575E-C7E4-E443-A82C-ED8C0435506C}" srcOrd="1" destOrd="0" presId="urn:microsoft.com/office/officeart/2005/8/layout/hierarchy2"/>
    <dgm:cxn modelId="{E8033C04-AC24-0F41-BAC0-BB9616CC85DF}" type="presParOf" srcId="{A6DF2AA1-0EE5-A04F-B7EE-AB569F476AEA}" destId="{1FC4B874-8A90-A547-BA23-643BBA7C8BD4}" srcOrd="1" destOrd="0" presId="urn:microsoft.com/office/officeart/2005/8/layout/hierarchy2"/>
    <dgm:cxn modelId="{9B8863BB-EB58-9B49-B9E2-FD5004945EE5}" type="presParOf" srcId="{1FC4B874-8A90-A547-BA23-643BBA7C8BD4}" destId="{E356874F-1DB7-0A4C-B553-A6E3BB03642E}" srcOrd="0" destOrd="0" presId="urn:microsoft.com/office/officeart/2005/8/layout/hierarchy2"/>
    <dgm:cxn modelId="{0516F5DA-E403-294E-A2B0-2A677539203B}" type="presParOf" srcId="{1FC4B874-8A90-A547-BA23-643BBA7C8BD4}" destId="{87859865-7514-E94E-8E67-29479BF33EFB}" srcOrd="1" destOrd="0" presId="urn:microsoft.com/office/officeart/2005/8/layout/hierarchy2"/>
    <dgm:cxn modelId="{F4DB4A79-2431-F04A-86EA-0CEC5614BB88}" type="presParOf" srcId="{87859865-7514-E94E-8E67-29479BF33EFB}" destId="{23680AB7-51BA-5948-8229-1A881A473B6A}" srcOrd="0" destOrd="0" presId="urn:microsoft.com/office/officeart/2005/8/layout/hierarchy2"/>
    <dgm:cxn modelId="{B1FC2078-81FA-304B-BDAE-7ADE706AEC81}" type="presParOf" srcId="{23680AB7-51BA-5948-8229-1A881A473B6A}" destId="{08FC0C29-C682-6E4C-8F1D-BF7FA9882C38}" srcOrd="0" destOrd="0" presId="urn:microsoft.com/office/officeart/2005/8/layout/hierarchy2"/>
    <dgm:cxn modelId="{FF03C2A0-25BB-4943-8813-B52D6A862442}" type="presParOf" srcId="{87859865-7514-E94E-8E67-29479BF33EFB}" destId="{9476F1F0-D53A-6748-9440-F092F1C79D7E}" srcOrd="1" destOrd="0" presId="urn:microsoft.com/office/officeart/2005/8/layout/hierarchy2"/>
    <dgm:cxn modelId="{9AEED8E9-13C9-F340-9E84-209F7899D741}" type="presParOf" srcId="{9476F1F0-D53A-6748-9440-F092F1C79D7E}" destId="{E1DCF45F-FF7D-8045-9BB7-A215F0FC9D69}" srcOrd="0" destOrd="0" presId="urn:microsoft.com/office/officeart/2005/8/layout/hierarchy2"/>
    <dgm:cxn modelId="{D51C6237-FC1C-D445-B051-E1DBD007FA5F}" type="presParOf" srcId="{9476F1F0-D53A-6748-9440-F092F1C79D7E}" destId="{8CE51955-CE98-B546-97E1-05DE8857055E}" srcOrd="1" destOrd="0" presId="urn:microsoft.com/office/officeart/2005/8/layout/hierarchy2"/>
    <dgm:cxn modelId="{3FAACF20-0F49-3C4D-8EF8-934D562713F3}" type="presParOf" srcId="{A6DF2AA1-0EE5-A04F-B7EE-AB569F476AEA}" destId="{1879EE00-E933-F54D-9A81-4CDDF0236682}" srcOrd="2" destOrd="0" presId="urn:microsoft.com/office/officeart/2005/8/layout/hierarchy2"/>
    <dgm:cxn modelId="{DE9E5F68-AD61-F548-9245-CD129F731037}" type="presParOf" srcId="{1879EE00-E933-F54D-9A81-4CDDF0236682}" destId="{3DDEA16C-4C2A-A443-9CCD-71275E9AB63C}" srcOrd="0" destOrd="0" presId="urn:microsoft.com/office/officeart/2005/8/layout/hierarchy2"/>
    <dgm:cxn modelId="{A3C9D382-4FB0-F347-95C6-89E0DE38C0EE}" type="presParOf" srcId="{1879EE00-E933-F54D-9A81-4CDDF0236682}" destId="{F72BB8FB-1A44-1345-81B1-A5C97A8E12B7}" srcOrd="1" destOrd="0" presId="urn:microsoft.com/office/officeart/2005/8/layout/hierarchy2"/>
    <dgm:cxn modelId="{D8C773AB-62ED-7A4E-A5F9-051440FB473C}" type="presParOf" srcId="{F72BB8FB-1A44-1345-81B1-A5C97A8E12B7}" destId="{D0C9DB50-EEBF-6942-A721-9510AF35A922}" srcOrd="0" destOrd="0" presId="urn:microsoft.com/office/officeart/2005/8/layout/hierarchy2"/>
    <dgm:cxn modelId="{4E6C4CA0-0287-444A-92BF-B85FE86E1E34}" type="presParOf" srcId="{D0C9DB50-EEBF-6942-A721-9510AF35A922}" destId="{2DF16FBE-C034-6045-BFDB-A1899C48665A}" srcOrd="0" destOrd="0" presId="urn:microsoft.com/office/officeart/2005/8/layout/hierarchy2"/>
    <dgm:cxn modelId="{D527019A-E980-5D43-8D3D-67EB3FB4D2CE}" type="presParOf" srcId="{F72BB8FB-1A44-1345-81B1-A5C97A8E12B7}" destId="{C4C8CDAE-99AF-5B47-8BF0-6F1462E0D9F5}" srcOrd="1" destOrd="0" presId="urn:microsoft.com/office/officeart/2005/8/layout/hierarchy2"/>
    <dgm:cxn modelId="{20667494-E1AF-704B-8A8C-AB6546AFC948}" type="presParOf" srcId="{C4C8CDAE-99AF-5B47-8BF0-6F1462E0D9F5}" destId="{EF816E5D-4BF0-6C46-BAB2-B865F648FA69}" srcOrd="0" destOrd="0" presId="urn:microsoft.com/office/officeart/2005/8/layout/hierarchy2"/>
    <dgm:cxn modelId="{7843221A-8942-334B-B35D-00E3EE52F06A}" type="presParOf" srcId="{C4C8CDAE-99AF-5B47-8BF0-6F1462E0D9F5}" destId="{1D8BECDA-7B12-8C49-8593-005E15859F5F}" srcOrd="1" destOrd="0" presId="urn:microsoft.com/office/officeart/2005/8/layout/hierarchy2"/>
    <dgm:cxn modelId="{E16BC747-C700-234C-A46A-4C6AB5873AFB}" type="presParOf" srcId="{A6DF2AA1-0EE5-A04F-B7EE-AB569F476AEA}" destId="{7DF9D235-3375-1F4A-9B21-BEEA07F9ADDC}" srcOrd="3" destOrd="0" presId="urn:microsoft.com/office/officeart/2005/8/layout/hierarchy2"/>
    <dgm:cxn modelId="{EF72AD80-9033-574D-A38D-18E994835A8F}" type="presParOf" srcId="{7DF9D235-3375-1F4A-9B21-BEEA07F9ADDC}" destId="{63CBC630-CCE7-A746-B27E-35B9759E66B6}" srcOrd="0" destOrd="0" presId="urn:microsoft.com/office/officeart/2005/8/layout/hierarchy2"/>
    <dgm:cxn modelId="{FC7DD125-9830-D446-8F86-2E07D9716045}" type="presParOf" srcId="{7DF9D235-3375-1F4A-9B21-BEEA07F9ADDC}" destId="{74B28175-958C-444C-8380-B12D60CCDD29}" srcOrd="1" destOrd="0" presId="urn:microsoft.com/office/officeart/2005/8/layout/hierarchy2"/>
    <dgm:cxn modelId="{1544243B-D5AD-644D-8DA2-12EBCA1CC40B}" type="presParOf" srcId="{74B28175-958C-444C-8380-B12D60CCDD29}" destId="{174CD976-B760-604A-9424-C0B1B0F18172}" srcOrd="0" destOrd="0" presId="urn:microsoft.com/office/officeart/2005/8/layout/hierarchy2"/>
    <dgm:cxn modelId="{1C20A3D5-B768-994B-B198-CA73717E02EF}" type="presParOf" srcId="{174CD976-B760-604A-9424-C0B1B0F18172}" destId="{944DF42B-010C-4E44-B921-51C031AAA932}" srcOrd="0" destOrd="0" presId="urn:microsoft.com/office/officeart/2005/8/layout/hierarchy2"/>
    <dgm:cxn modelId="{960B41E9-C63A-A948-858D-530749F0D79B}" type="presParOf" srcId="{74B28175-958C-444C-8380-B12D60CCDD29}" destId="{8D9C95C6-4FF4-204B-9079-9E7438E9E38D}" srcOrd="1" destOrd="0" presId="urn:microsoft.com/office/officeart/2005/8/layout/hierarchy2"/>
    <dgm:cxn modelId="{CA182199-1306-E14E-8219-C7A8B3FAD675}" type="presParOf" srcId="{8D9C95C6-4FF4-204B-9079-9E7438E9E38D}" destId="{7D405ABD-BF1E-D44B-B3D3-A68EF054D17A}" srcOrd="0" destOrd="0" presId="urn:microsoft.com/office/officeart/2005/8/layout/hierarchy2"/>
    <dgm:cxn modelId="{A3C8AF66-4D58-0244-896B-8F8544AE37ED}" type="presParOf" srcId="{8D9C95C6-4FF4-204B-9079-9E7438E9E38D}" destId="{B36A2F18-E4DF-3F41-9F69-CD36EA9A170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6F8DBE-57B4-684B-BAC3-3CCECD918E88}">
      <dsp:nvSpPr>
        <dsp:cNvPr id="0" name=""/>
        <dsp:cNvSpPr/>
      </dsp:nvSpPr>
      <dsp:spPr>
        <a:xfrm>
          <a:off x="2786" y="2717661"/>
          <a:ext cx="2155305" cy="1077652"/>
        </a:xfrm>
        <a:prstGeom prst="roundRect">
          <a:avLst>
            <a:gd name="adj" fmla="val 10000"/>
          </a:avLst>
        </a:prstGeom>
        <a:gradFill rotWithShape="0">
          <a:gsLst>
            <a:gs pos="0">
              <a:schemeClr val="accent1">
                <a:hueOff val="0"/>
                <a:satOff val="0"/>
                <a:lumOff val="0"/>
                <a:alphaOff val="0"/>
                <a:shade val="30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4400000" scaled="1"/>
        </a:gradFill>
        <a:ln>
          <a:noFill/>
        </a:ln>
        <a:effectLst>
          <a:outerShdw blurRad="88900" dist="63500" dir="3000000" algn="br"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What type of participation?</a:t>
          </a:r>
          <a:endParaRPr lang="en-US" sz="2800" kern="1200" dirty="0"/>
        </a:p>
      </dsp:txBody>
      <dsp:txXfrm>
        <a:off x="34349" y="2749224"/>
        <a:ext cx="2092179" cy="1014526"/>
      </dsp:txXfrm>
    </dsp:sp>
    <dsp:sp modelId="{443BF5D2-5A0B-FD4F-95C0-B75BB9B9E4D9}">
      <dsp:nvSpPr>
        <dsp:cNvPr id="0" name=""/>
        <dsp:cNvSpPr/>
      </dsp:nvSpPr>
      <dsp:spPr>
        <a:xfrm rot="18289469">
          <a:off x="1834315" y="2618446"/>
          <a:ext cx="1509675" cy="36782"/>
        </a:xfrm>
        <a:custGeom>
          <a:avLst/>
          <a:gdLst/>
          <a:ahLst/>
          <a:cxnLst/>
          <a:rect l="0" t="0" r="0" b="0"/>
          <a:pathLst>
            <a:path>
              <a:moveTo>
                <a:pt x="0" y="18391"/>
              </a:moveTo>
              <a:lnTo>
                <a:pt x="1509675" y="18391"/>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51411" y="2599095"/>
        <a:ext cx="75483" cy="75483"/>
      </dsp:txXfrm>
    </dsp:sp>
    <dsp:sp modelId="{6E9CF692-06F6-F746-9922-C80A1D9C59D7}">
      <dsp:nvSpPr>
        <dsp:cNvPr id="0" name=""/>
        <dsp:cNvSpPr/>
      </dsp:nvSpPr>
      <dsp:spPr>
        <a:xfrm>
          <a:off x="3020214" y="1478360"/>
          <a:ext cx="2155305" cy="1077652"/>
        </a:xfrm>
        <a:prstGeom prst="roundRect">
          <a:avLst>
            <a:gd name="adj" fmla="val 10000"/>
          </a:avLst>
        </a:prstGeom>
        <a:gradFill rotWithShape="0">
          <a:gsLst>
            <a:gs pos="0">
              <a:schemeClr val="accent1">
                <a:hueOff val="0"/>
                <a:satOff val="0"/>
                <a:lumOff val="0"/>
                <a:alphaOff val="0"/>
                <a:shade val="30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4400000" scaled="1"/>
        </a:gradFill>
        <a:ln>
          <a:noFill/>
        </a:ln>
        <a:effectLst>
          <a:outerShdw blurRad="88900" dist="63500" dir="3000000" algn="br"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Country-specific</a:t>
          </a:r>
          <a:endParaRPr lang="en-US" sz="2800" kern="1200" dirty="0"/>
        </a:p>
      </dsp:txBody>
      <dsp:txXfrm>
        <a:off x="3051777" y="1509923"/>
        <a:ext cx="2092179" cy="1014526"/>
      </dsp:txXfrm>
    </dsp:sp>
    <dsp:sp modelId="{9069DC3D-A089-BD44-B524-6A79D6FD4A2A}">
      <dsp:nvSpPr>
        <dsp:cNvPr id="0" name=""/>
        <dsp:cNvSpPr/>
      </dsp:nvSpPr>
      <dsp:spPr>
        <a:xfrm rot="18289469">
          <a:off x="4851743" y="1379145"/>
          <a:ext cx="1509675" cy="36782"/>
        </a:xfrm>
        <a:custGeom>
          <a:avLst/>
          <a:gdLst/>
          <a:ahLst/>
          <a:cxnLst/>
          <a:rect l="0" t="0" r="0" b="0"/>
          <a:pathLst>
            <a:path>
              <a:moveTo>
                <a:pt x="0" y="18391"/>
              </a:moveTo>
              <a:lnTo>
                <a:pt x="1509675" y="18391"/>
              </a:lnTo>
            </a:path>
          </a:pathLst>
        </a:custGeom>
        <a:noFill/>
        <a:ln w="12700"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68839" y="1359794"/>
        <a:ext cx="75483" cy="75483"/>
      </dsp:txXfrm>
    </dsp:sp>
    <dsp:sp modelId="{479E1417-22FC-834E-BA26-403564EE8E68}">
      <dsp:nvSpPr>
        <dsp:cNvPr id="0" name=""/>
        <dsp:cNvSpPr/>
      </dsp:nvSpPr>
      <dsp:spPr>
        <a:xfrm>
          <a:off x="6037642" y="239059"/>
          <a:ext cx="2155305" cy="1077652"/>
        </a:xfrm>
        <a:prstGeom prst="roundRect">
          <a:avLst>
            <a:gd name="adj" fmla="val 10000"/>
          </a:avLst>
        </a:prstGeom>
        <a:gradFill rotWithShape="0">
          <a:gsLst>
            <a:gs pos="0">
              <a:schemeClr val="accent1">
                <a:hueOff val="0"/>
                <a:satOff val="0"/>
                <a:lumOff val="0"/>
                <a:alphaOff val="0"/>
                <a:shade val="30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4400000" scaled="1"/>
        </a:gradFill>
        <a:ln>
          <a:noFill/>
        </a:ln>
        <a:effectLst>
          <a:outerShdw blurRad="88900" dist="63500" dir="3000000" algn="br"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Legal Set Up</a:t>
          </a:r>
          <a:endParaRPr lang="en-US" sz="2800" kern="1200" dirty="0"/>
        </a:p>
      </dsp:txBody>
      <dsp:txXfrm>
        <a:off x="6069205" y="270622"/>
        <a:ext cx="2092179" cy="1014526"/>
      </dsp:txXfrm>
    </dsp:sp>
    <dsp:sp modelId="{D0481D99-B8DA-AB47-8D95-75A173849B93}">
      <dsp:nvSpPr>
        <dsp:cNvPr id="0" name=""/>
        <dsp:cNvSpPr/>
      </dsp:nvSpPr>
      <dsp:spPr>
        <a:xfrm>
          <a:off x="5175519" y="1998796"/>
          <a:ext cx="862122" cy="36782"/>
        </a:xfrm>
        <a:custGeom>
          <a:avLst/>
          <a:gdLst/>
          <a:ahLst/>
          <a:cxnLst/>
          <a:rect l="0" t="0" r="0" b="0"/>
          <a:pathLst>
            <a:path>
              <a:moveTo>
                <a:pt x="0" y="18391"/>
              </a:moveTo>
              <a:lnTo>
                <a:pt x="862122" y="18391"/>
              </a:lnTo>
            </a:path>
          </a:pathLst>
        </a:custGeom>
        <a:noFill/>
        <a:ln w="12700"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85027" y="1995634"/>
        <a:ext cx="43106" cy="43106"/>
      </dsp:txXfrm>
    </dsp:sp>
    <dsp:sp modelId="{84E4F349-4BC8-1A40-BB63-E9153A238C64}">
      <dsp:nvSpPr>
        <dsp:cNvPr id="0" name=""/>
        <dsp:cNvSpPr/>
      </dsp:nvSpPr>
      <dsp:spPr>
        <a:xfrm>
          <a:off x="6037642" y="1478360"/>
          <a:ext cx="2155305" cy="1077652"/>
        </a:xfrm>
        <a:prstGeom prst="roundRect">
          <a:avLst>
            <a:gd name="adj" fmla="val 10000"/>
          </a:avLst>
        </a:prstGeom>
        <a:gradFill rotWithShape="0">
          <a:gsLst>
            <a:gs pos="0">
              <a:schemeClr val="accent1">
                <a:hueOff val="0"/>
                <a:satOff val="0"/>
                <a:lumOff val="0"/>
                <a:alphaOff val="0"/>
                <a:shade val="30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4400000" scaled="1"/>
        </a:gradFill>
        <a:ln>
          <a:noFill/>
        </a:ln>
        <a:effectLst>
          <a:outerShdw blurRad="88900" dist="63500" dir="3000000" algn="br"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Due Diligence</a:t>
          </a:r>
          <a:endParaRPr lang="en-US" sz="2800" kern="1200" dirty="0"/>
        </a:p>
      </dsp:txBody>
      <dsp:txXfrm>
        <a:off x="6069205" y="1509923"/>
        <a:ext cx="2092179" cy="1014526"/>
      </dsp:txXfrm>
    </dsp:sp>
    <dsp:sp modelId="{FB5916CE-972A-0245-B776-30CE680BD927}">
      <dsp:nvSpPr>
        <dsp:cNvPr id="0" name=""/>
        <dsp:cNvSpPr/>
      </dsp:nvSpPr>
      <dsp:spPr>
        <a:xfrm rot="3310531">
          <a:off x="4851743" y="2618446"/>
          <a:ext cx="1509675" cy="36782"/>
        </a:xfrm>
        <a:custGeom>
          <a:avLst/>
          <a:gdLst/>
          <a:ahLst/>
          <a:cxnLst/>
          <a:rect l="0" t="0" r="0" b="0"/>
          <a:pathLst>
            <a:path>
              <a:moveTo>
                <a:pt x="0" y="18391"/>
              </a:moveTo>
              <a:lnTo>
                <a:pt x="1509675" y="18391"/>
              </a:lnTo>
            </a:path>
          </a:pathLst>
        </a:custGeom>
        <a:noFill/>
        <a:ln w="12700"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68839" y="2599095"/>
        <a:ext cx="75483" cy="75483"/>
      </dsp:txXfrm>
    </dsp:sp>
    <dsp:sp modelId="{00B5CE90-FC25-7D4B-BAAC-DF9101D03678}">
      <dsp:nvSpPr>
        <dsp:cNvPr id="0" name=""/>
        <dsp:cNvSpPr/>
      </dsp:nvSpPr>
      <dsp:spPr>
        <a:xfrm>
          <a:off x="6037642" y="2717661"/>
          <a:ext cx="2155305" cy="1077652"/>
        </a:xfrm>
        <a:prstGeom prst="roundRect">
          <a:avLst>
            <a:gd name="adj" fmla="val 10000"/>
          </a:avLst>
        </a:prstGeom>
        <a:gradFill rotWithShape="0">
          <a:gsLst>
            <a:gs pos="0">
              <a:schemeClr val="accent1">
                <a:hueOff val="0"/>
                <a:satOff val="0"/>
                <a:lumOff val="0"/>
                <a:alphaOff val="0"/>
                <a:shade val="30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4400000" scaled="1"/>
        </a:gradFill>
        <a:ln>
          <a:noFill/>
        </a:ln>
        <a:effectLst>
          <a:outerShdw blurRad="88900" dist="63500" dir="3000000" algn="br"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Marketing</a:t>
          </a:r>
          <a:endParaRPr lang="en-US" sz="2800" kern="1200" dirty="0"/>
        </a:p>
      </dsp:txBody>
      <dsp:txXfrm>
        <a:off x="6069205" y="2749224"/>
        <a:ext cx="2092179" cy="1014526"/>
      </dsp:txXfrm>
    </dsp:sp>
    <dsp:sp modelId="{D76DF20F-5BF2-FA4D-A39E-F3A131EA92C0}">
      <dsp:nvSpPr>
        <dsp:cNvPr id="0" name=""/>
        <dsp:cNvSpPr/>
      </dsp:nvSpPr>
      <dsp:spPr>
        <a:xfrm rot="3310531">
          <a:off x="1834315" y="3857747"/>
          <a:ext cx="1509675" cy="36782"/>
        </a:xfrm>
        <a:custGeom>
          <a:avLst/>
          <a:gdLst/>
          <a:ahLst/>
          <a:cxnLst/>
          <a:rect l="0" t="0" r="0" b="0"/>
          <a:pathLst>
            <a:path>
              <a:moveTo>
                <a:pt x="0" y="18391"/>
              </a:moveTo>
              <a:lnTo>
                <a:pt x="1509675" y="18391"/>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51411" y="3838396"/>
        <a:ext cx="75483" cy="75483"/>
      </dsp:txXfrm>
    </dsp:sp>
    <dsp:sp modelId="{3B407E23-5EB5-9044-8744-8B1EE50523FE}">
      <dsp:nvSpPr>
        <dsp:cNvPr id="0" name=""/>
        <dsp:cNvSpPr/>
      </dsp:nvSpPr>
      <dsp:spPr>
        <a:xfrm>
          <a:off x="3020214" y="3956962"/>
          <a:ext cx="2155305" cy="1077652"/>
        </a:xfrm>
        <a:prstGeom prst="roundRect">
          <a:avLst>
            <a:gd name="adj" fmla="val 10000"/>
          </a:avLst>
        </a:prstGeom>
        <a:gradFill rotWithShape="0">
          <a:gsLst>
            <a:gs pos="0">
              <a:schemeClr val="accent1">
                <a:hueOff val="0"/>
                <a:satOff val="0"/>
                <a:lumOff val="0"/>
                <a:alphaOff val="0"/>
                <a:shade val="30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4400000" scaled="1"/>
        </a:gradFill>
        <a:ln>
          <a:noFill/>
        </a:ln>
        <a:effectLst>
          <a:outerShdw blurRad="88900" dist="63500" dir="3000000" algn="br"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EU-wide</a:t>
          </a:r>
          <a:endParaRPr lang="en-US" sz="2800" kern="1200" dirty="0"/>
        </a:p>
      </dsp:txBody>
      <dsp:txXfrm>
        <a:off x="3051777" y="3988525"/>
        <a:ext cx="2092179" cy="1014526"/>
      </dsp:txXfrm>
    </dsp:sp>
    <dsp:sp modelId="{F67B59AE-310D-8F45-BBF9-3CA37DD6715A}">
      <dsp:nvSpPr>
        <dsp:cNvPr id="0" name=""/>
        <dsp:cNvSpPr/>
      </dsp:nvSpPr>
      <dsp:spPr>
        <a:xfrm>
          <a:off x="5175519" y="4477397"/>
          <a:ext cx="862122" cy="36782"/>
        </a:xfrm>
        <a:custGeom>
          <a:avLst/>
          <a:gdLst/>
          <a:ahLst/>
          <a:cxnLst/>
          <a:rect l="0" t="0" r="0" b="0"/>
          <a:pathLst>
            <a:path>
              <a:moveTo>
                <a:pt x="0" y="18391"/>
              </a:moveTo>
              <a:lnTo>
                <a:pt x="862122" y="18391"/>
              </a:lnTo>
            </a:path>
          </a:pathLst>
        </a:custGeom>
        <a:noFill/>
        <a:ln w="12700"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85027" y="4474235"/>
        <a:ext cx="43106" cy="43106"/>
      </dsp:txXfrm>
    </dsp:sp>
    <dsp:sp modelId="{98FA7196-4C29-354A-89EA-1D9F70184CD6}">
      <dsp:nvSpPr>
        <dsp:cNvPr id="0" name=""/>
        <dsp:cNvSpPr/>
      </dsp:nvSpPr>
      <dsp:spPr>
        <a:xfrm>
          <a:off x="6037642" y="3956962"/>
          <a:ext cx="2155305" cy="1077652"/>
        </a:xfrm>
        <a:prstGeom prst="roundRect">
          <a:avLst>
            <a:gd name="adj" fmla="val 10000"/>
          </a:avLst>
        </a:prstGeom>
        <a:gradFill rotWithShape="0">
          <a:gsLst>
            <a:gs pos="0">
              <a:schemeClr val="accent1">
                <a:hueOff val="0"/>
                <a:satOff val="0"/>
                <a:lumOff val="0"/>
                <a:alphaOff val="0"/>
                <a:shade val="30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4400000" scaled="1"/>
        </a:gradFill>
        <a:ln>
          <a:noFill/>
        </a:ln>
        <a:effectLst>
          <a:outerShdw blurRad="88900" dist="63500" dir="3000000" algn="br"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Marketing</a:t>
          </a:r>
          <a:endParaRPr lang="en-US" sz="2800" kern="1200" dirty="0"/>
        </a:p>
      </dsp:txBody>
      <dsp:txXfrm>
        <a:off x="6069205" y="3988525"/>
        <a:ext cx="2092179" cy="10145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2FE95F-69DB-574B-8D26-9EE99B6DDF31}">
      <dsp:nvSpPr>
        <dsp:cNvPr id="0" name=""/>
        <dsp:cNvSpPr/>
      </dsp:nvSpPr>
      <dsp:spPr>
        <a:xfrm>
          <a:off x="1446717" y="1200"/>
          <a:ext cx="2209291" cy="1104645"/>
        </a:xfrm>
        <a:prstGeom prst="roundRect">
          <a:avLst>
            <a:gd name="adj" fmla="val 10000"/>
          </a:avLst>
        </a:prstGeom>
        <a:solidFill>
          <a:srgbClr val="3366FF"/>
        </a:solidFill>
        <a:ln>
          <a:solidFill>
            <a:srgbClr val="3366FF"/>
          </a:solidFill>
        </a:ln>
        <a:effectLst>
          <a:outerShdw blurRad="88900" dist="63500" dir="3000000" algn="br"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Country</a:t>
          </a:r>
          <a:endParaRPr lang="en-US" sz="2200" kern="1200" dirty="0"/>
        </a:p>
      </dsp:txBody>
      <dsp:txXfrm>
        <a:off x="1479071" y="33554"/>
        <a:ext cx="2144583" cy="1039937"/>
      </dsp:txXfrm>
    </dsp:sp>
    <dsp:sp modelId="{3AC9C42A-22DD-6B4E-8658-B3A8A45B4E0F}">
      <dsp:nvSpPr>
        <dsp:cNvPr id="0" name=""/>
        <dsp:cNvSpPr/>
      </dsp:nvSpPr>
      <dsp:spPr>
        <a:xfrm>
          <a:off x="3656008" y="533308"/>
          <a:ext cx="883716" cy="40429"/>
        </a:xfrm>
        <a:custGeom>
          <a:avLst/>
          <a:gdLst/>
          <a:ahLst/>
          <a:cxnLst/>
          <a:rect l="0" t="0" r="0" b="0"/>
          <a:pathLst>
            <a:path>
              <a:moveTo>
                <a:pt x="0" y="20214"/>
              </a:moveTo>
              <a:lnTo>
                <a:pt x="883716" y="20214"/>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75774" y="531430"/>
        <a:ext cx="44185" cy="44185"/>
      </dsp:txXfrm>
    </dsp:sp>
    <dsp:sp modelId="{61EE93F4-451D-7044-A8C5-82DF8600EC2E}">
      <dsp:nvSpPr>
        <dsp:cNvPr id="0" name=""/>
        <dsp:cNvSpPr/>
      </dsp:nvSpPr>
      <dsp:spPr>
        <a:xfrm>
          <a:off x="4539725" y="1200"/>
          <a:ext cx="2209291" cy="1104645"/>
        </a:xfrm>
        <a:prstGeom prst="roundRect">
          <a:avLst>
            <a:gd name="adj" fmla="val 10000"/>
          </a:avLst>
        </a:prstGeom>
        <a:solidFill>
          <a:srgbClr val="3366FF"/>
        </a:solidFill>
        <a:ln>
          <a:solidFill>
            <a:srgbClr val="3366FF"/>
          </a:solidFill>
        </a:ln>
        <a:effectLst>
          <a:outerShdw blurRad="88900" dist="63500" dir="3000000" algn="br"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Set Up</a:t>
          </a:r>
          <a:endParaRPr lang="en-US" sz="2200" kern="1200" dirty="0"/>
        </a:p>
      </dsp:txBody>
      <dsp:txXfrm>
        <a:off x="4572079" y="33554"/>
        <a:ext cx="2144583" cy="1039937"/>
      </dsp:txXfrm>
    </dsp:sp>
    <dsp:sp modelId="{E356874F-1DB7-0A4C-B553-A6E3BB03642E}">
      <dsp:nvSpPr>
        <dsp:cNvPr id="0" name=""/>
        <dsp:cNvSpPr/>
      </dsp:nvSpPr>
      <dsp:spPr>
        <a:xfrm>
          <a:off x="1446717" y="1271543"/>
          <a:ext cx="2209291" cy="1104645"/>
        </a:xfrm>
        <a:prstGeom prst="roundRect">
          <a:avLst>
            <a:gd name="adj" fmla="val 10000"/>
          </a:avLst>
        </a:prstGeom>
        <a:gradFill rotWithShape="0">
          <a:gsLst>
            <a:gs pos="0">
              <a:schemeClr val="accent1">
                <a:hueOff val="0"/>
                <a:satOff val="0"/>
                <a:lumOff val="0"/>
                <a:alphaOff val="0"/>
                <a:shade val="30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4400000" scaled="1"/>
        </a:gradFill>
        <a:ln>
          <a:noFill/>
        </a:ln>
        <a:effectLst>
          <a:outerShdw blurRad="88900" dist="63500" dir="3000000" algn="br"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Germany</a:t>
          </a:r>
          <a:endParaRPr lang="en-US" sz="2200" kern="1200" dirty="0"/>
        </a:p>
      </dsp:txBody>
      <dsp:txXfrm>
        <a:off x="1479071" y="1303897"/>
        <a:ext cx="2144583" cy="1039937"/>
      </dsp:txXfrm>
    </dsp:sp>
    <dsp:sp modelId="{23680AB7-51BA-5948-8229-1A881A473B6A}">
      <dsp:nvSpPr>
        <dsp:cNvPr id="0" name=""/>
        <dsp:cNvSpPr/>
      </dsp:nvSpPr>
      <dsp:spPr>
        <a:xfrm>
          <a:off x="3656008" y="1803650"/>
          <a:ext cx="883716" cy="40429"/>
        </a:xfrm>
        <a:custGeom>
          <a:avLst/>
          <a:gdLst/>
          <a:ahLst/>
          <a:cxnLst/>
          <a:rect l="0" t="0" r="0" b="0"/>
          <a:pathLst>
            <a:path>
              <a:moveTo>
                <a:pt x="0" y="20214"/>
              </a:moveTo>
              <a:lnTo>
                <a:pt x="883716" y="20214"/>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75774" y="1801772"/>
        <a:ext cx="44185" cy="44185"/>
      </dsp:txXfrm>
    </dsp:sp>
    <dsp:sp modelId="{E1DCF45F-FF7D-8045-9BB7-A215F0FC9D69}">
      <dsp:nvSpPr>
        <dsp:cNvPr id="0" name=""/>
        <dsp:cNvSpPr/>
      </dsp:nvSpPr>
      <dsp:spPr>
        <a:xfrm>
          <a:off x="4539725" y="1271543"/>
          <a:ext cx="2209291" cy="1104645"/>
        </a:xfrm>
        <a:prstGeom prst="roundRect">
          <a:avLst>
            <a:gd name="adj" fmla="val 10000"/>
          </a:avLst>
        </a:prstGeom>
        <a:gradFill rotWithShape="0">
          <a:gsLst>
            <a:gs pos="0">
              <a:schemeClr val="accent1">
                <a:hueOff val="0"/>
                <a:satOff val="0"/>
                <a:lumOff val="0"/>
                <a:alphaOff val="0"/>
                <a:shade val="30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4400000" scaled="1"/>
        </a:gradFill>
        <a:ln>
          <a:noFill/>
        </a:ln>
        <a:effectLst>
          <a:outerShdw blurRad="88900" dist="63500" dir="3000000" algn="br"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Subordinate Loan, GmbH, Prospectus EUR 2,5 Mio</a:t>
          </a:r>
          <a:endParaRPr lang="en-US" sz="2200" kern="1200" dirty="0"/>
        </a:p>
      </dsp:txBody>
      <dsp:txXfrm>
        <a:off x="4572079" y="1303897"/>
        <a:ext cx="2144583" cy="1039937"/>
      </dsp:txXfrm>
    </dsp:sp>
    <dsp:sp modelId="{3DDEA16C-4C2A-A443-9CCD-71275E9AB63C}">
      <dsp:nvSpPr>
        <dsp:cNvPr id="0" name=""/>
        <dsp:cNvSpPr/>
      </dsp:nvSpPr>
      <dsp:spPr>
        <a:xfrm>
          <a:off x="1446717" y="2541885"/>
          <a:ext cx="2209291" cy="1104645"/>
        </a:xfrm>
        <a:prstGeom prst="roundRect">
          <a:avLst>
            <a:gd name="adj" fmla="val 10000"/>
          </a:avLst>
        </a:prstGeom>
        <a:gradFill rotWithShape="0">
          <a:gsLst>
            <a:gs pos="0">
              <a:schemeClr val="accent1">
                <a:hueOff val="0"/>
                <a:satOff val="0"/>
                <a:lumOff val="0"/>
                <a:alphaOff val="0"/>
                <a:shade val="30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4400000" scaled="1"/>
        </a:gradFill>
        <a:ln>
          <a:noFill/>
        </a:ln>
        <a:effectLst>
          <a:outerShdw blurRad="88900" dist="63500" dir="3000000" algn="br"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France</a:t>
          </a:r>
          <a:endParaRPr lang="en-US" sz="2200" kern="1200" dirty="0"/>
        </a:p>
      </dsp:txBody>
      <dsp:txXfrm>
        <a:off x="1479071" y="2574239"/>
        <a:ext cx="2144583" cy="1039937"/>
      </dsp:txXfrm>
    </dsp:sp>
    <dsp:sp modelId="{D0C9DB50-EEBF-6942-A721-9510AF35A922}">
      <dsp:nvSpPr>
        <dsp:cNvPr id="0" name=""/>
        <dsp:cNvSpPr/>
      </dsp:nvSpPr>
      <dsp:spPr>
        <a:xfrm>
          <a:off x="3656008" y="3073993"/>
          <a:ext cx="883716" cy="40429"/>
        </a:xfrm>
        <a:custGeom>
          <a:avLst/>
          <a:gdLst/>
          <a:ahLst/>
          <a:cxnLst/>
          <a:rect l="0" t="0" r="0" b="0"/>
          <a:pathLst>
            <a:path>
              <a:moveTo>
                <a:pt x="0" y="20214"/>
              </a:moveTo>
              <a:lnTo>
                <a:pt x="883716" y="20214"/>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75774" y="3072115"/>
        <a:ext cx="44185" cy="44185"/>
      </dsp:txXfrm>
    </dsp:sp>
    <dsp:sp modelId="{EF816E5D-4BF0-6C46-BAB2-B865F648FA69}">
      <dsp:nvSpPr>
        <dsp:cNvPr id="0" name=""/>
        <dsp:cNvSpPr/>
      </dsp:nvSpPr>
      <dsp:spPr>
        <a:xfrm>
          <a:off x="4539725" y="2541885"/>
          <a:ext cx="2209291" cy="1104645"/>
        </a:xfrm>
        <a:prstGeom prst="roundRect">
          <a:avLst>
            <a:gd name="adj" fmla="val 10000"/>
          </a:avLst>
        </a:prstGeom>
        <a:gradFill rotWithShape="0">
          <a:gsLst>
            <a:gs pos="0">
              <a:schemeClr val="accent1">
                <a:hueOff val="0"/>
                <a:satOff val="0"/>
                <a:lumOff val="0"/>
                <a:alphaOff val="0"/>
                <a:shade val="30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4400000" scaled="1"/>
        </a:gradFill>
        <a:ln>
          <a:noFill/>
        </a:ln>
        <a:effectLst>
          <a:outerShdw blurRad="88900" dist="63500" dir="3000000" algn="br"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0" i="0" u="none" strike="noStrike" kern="1200" dirty="0" smtClean="0">
              <a:solidFill>
                <a:schemeClr val="tx1"/>
              </a:solidFill>
              <a:effectLst/>
              <a:latin typeface="Calibri"/>
            </a:rPr>
            <a:t>Corporate Junior Bond, Debt </a:t>
          </a:r>
          <a:r>
            <a:rPr lang="en-US" sz="2200" b="0" i="0" u="none" strike="noStrike" kern="1200" dirty="0" smtClean="0">
              <a:solidFill>
                <a:schemeClr val="tx1"/>
              </a:solidFill>
              <a:effectLst/>
              <a:latin typeface="Calibri"/>
            </a:rPr>
            <a:t>Security</a:t>
          </a:r>
          <a:endParaRPr lang="en-US" sz="2200" kern="1200" dirty="0">
            <a:solidFill>
              <a:schemeClr val="tx1"/>
            </a:solidFill>
          </a:endParaRPr>
        </a:p>
      </dsp:txBody>
      <dsp:txXfrm>
        <a:off x="4572079" y="2574239"/>
        <a:ext cx="2144583" cy="1039937"/>
      </dsp:txXfrm>
    </dsp:sp>
    <dsp:sp modelId="{63CBC630-CCE7-A746-B27E-35B9759E66B6}">
      <dsp:nvSpPr>
        <dsp:cNvPr id="0" name=""/>
        <dsp:cNvSpPr/>
      </dsp:nvSpPr>
      <dsp:spPr>
        <a:xfrm>
          <a:off x="1446717" y="3812227"/>
          <a:ext cx="2209291" cy="1104645"/>
        </a:xfrm>
        <a:prstGeom prst="roundRect">
          <a:avLst>
            <a:gd name="adj" fmla="val 10000"/>
          </a:avLst>
        </a:prstGeom>
        <a:gradFill rotWithShape="0">
          <a:gsLst>
            <a:gs pos="0">
              <a:schemeClr val="accent1">
                <a:hueOff val="0"/>
                <a:satOff val="0"/>
                <a:lumOff val="0"/>
                <a:alphaOff val="0"/>
                <a:shade val="30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4400000" scaled="1"/>
        </a:gradFill>
        <a:ln>
          <a:noFill/>
        </a:ln>
        <a:effectLst>
          <a:outerShdw blurRad="88900" dist="63500" dir="3000000" algn="br"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UK</a:t>
          </a:r>
          <a:endParaRPr lang="en-US" sz="2200" kern="1200" dirty="0"/>
        </a:p>
      </dsp:txBody>
      <dsp:txXfrm>
        <a:off x="1479071" y="3844581"/>
        <a:ext cx="2144583" cy="1039937"/>
      </dsp:txXfrm>
    </dsp:sp>
    <dsp:sp modelId="{174CD976-B760-604A-9424-C0B1B0F18172}">
      <dsp:nvSpPr>
        <dsp:cNvPr id="0" name=""/>
        <dsp:cNvSpPr/>
      </dsp:nvSpPr>
      <dsp:spPr>
        <a:xfrm>
          <a:off x="3656008" y="4344335"/>
          <a:ext cx="883716" cy="40429"/>
        </a:xfrm>
        <a:custGeom>
          <a:avLst/>
          <a:gdLst/>
          <a:ahLst/>
          <a:cxnLst/>
          <a:rect l="0" t="0" r="0" b="0"/>
          <a:pathLst>
            <a:path>
              <a:moveTo>
                <a:pt x="0" y="20214"/>
              </a:moveTo>
              <a:lnTo>
                <a:pt x="883716" y="20214"/>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75774" y="4342457"/>
        <a:ext cx="44185" cy="44185"/>
      </dsp:txXfrm>
    </dsp:sp>
    <dsp:sp modelId="{7D405ABD-BF1E-D44B-B3D3-A68EF054D17A}">
      <dsp:nvSpPr>
        <dsp:cNvPr id="0" name=""/>
        <dsp:cNvSpPr/>
      </dsp:nvSpPr>
      <dsp:spPr>
        <a:xfrm>
          <a:off x="4539725" y="3812227"/>
          <a:ext cx="2209291" cy="1104645"/>
        </a:xfrm>
        <a:prstGeom prst="roundRect">
          <a:avLst>
            <a:gd name="adj" fmla="val 10000"/>
          </a:avLst>
        </a:prstGeom>
        <a:gradFill rotWithShape="0">
          <a:gsLst>
            <a:gs pos="0">
              <a:schemeClr val="accent1">
                <a:hueOff val="0"/>
                <a:satOff val="0"/>
                <a:lumOff val="0"/>
                <a:alphaOff val="0"/>
                <a:shade val="30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4400000" scaled="1"/>
        </a:gradFill>
        <a:ln>
          <a:noFill/>
        </a:ln>
        <a:effectLst>
          <a:outerShdw blurRad="88900" dist="63500" dir="3000000" algn="br"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Debt Security, PLC, Prospectus EUR 5 </a:t>
          </a:r>
          <a:r>
            <a:rPr lang="en-US" sz="2200" kern="1200" dirty="0" smtClean="0"/>
            <a:t>Mio</a:t>
          </a:r>
          <a:endParaRPr lang="en-US" sz="2200" kern="1200" dirty="0"/>
        </a:p>
      </dsp:txBody>
      <dsp:txXfrm>
        <a:off x="4572079" y="3844581"/>
        <a:ext cx="2144583" cy="103993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DCD6AE6-F014-D744-A5F1-577D8D4C0507}" type="datetimeFigureOut">
              <a:rPr lang="it-IT" smtClean="0"/>
              <a:t>18.11.16</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7BE98C-3773-7D4C-B61A-43A4CB202345}" type="slidenum">
              <a:rPr lang="it-IT" smtClean="0"/>
              <a:t>‹#›</a:t>
            </a:fld>
            <a:endParaRPr lang="it-IT"/>
          </a:p>
        </p:txBody>
      </p:sp>
    </p:spTree>
    <p:extLst>
      <p:ext uri="{BB962C8B-B14F-4D97-AF65-F5344CB8AC3E}">
        <p14:creationId xmlns:p14="http://schemas.microsoft.com/office/powerpoint/2010/main" val="19113071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9D6482-FC90-DB4A-8F78-E8616FE02B8E}" type="datetimeFigureOut">
              <a:rPr lang="it-IT" smtClean="0"/>
              <a:t>18.11.16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344F35-7D47-7C4E-BD33-61023858BB2C}" type="slidenum">
              <a:rPr lang="it-IT" smtClean="0"/>
              <a:t>‹#›</a:t>
            </a:fld>
            <a:endParaRPr lang="it-IT"/>
          </a:p>
        </p:txBody>
      </p:sp>
    </p:spTree>
    <p:extLst>
      <p:ext uri="{BB962C8B-B14F-4D97-AF65-F5344CB8AC3E}">
        <p14:creationId xmlns:p14="http://schemas.microsoft.com/office/powerpoint/2010/main" val="370203225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Pr>
        <a:gradFill flip="none" rotWithShape="1">
          <a:gsLst>
            <a:gs pos="0">
              <a:schemeClr val="accent2"/>
            </a:gs>
            <a:gs pos="100000">
              <a:schemeClr val="accent1"/>
            </a:gs>
          </a:gsLst>
          <a:lin ang="0" scaled="1"/>
          <a:tileRect/>
        </a:gradFill>
        <a:effectLst/>
      </p:bgPr>
    </p:bg>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685800" y="3247075"/>
            <a:ext cx="7772400" cy="800655"/>
          </a:xfrm>
        </p:spPr>
        <p:txBody>
          <a:bodyPr anchor="t" anchorCtr="0">
            <a:normAutofit/>
          </a:bodyPr>
          <a:lstStyle>
            <a:lvl1pPr>
              <a:defRPr sz="4000">
                <a:solidFill>
                  <a:schemeClr val="tx1"/>
                </a:solidFill>
              </a:defRPr>
            </a:lvl1pPr>
          </a:lstStyle>
          <a:p>
            <a:r>
              <a:rPr lang="it-IT" dirty="0" err="1" smtClean="0"/>
              <a:t>Insert</a:t>
            </a:r>
            <a:r>
              <a:rPr lang="it-IT" dirty="0" smtClean="0"/>
              <a:t> </a:t>
            </a:r>
            <a:r>
              <a:rPr lang="it-IT" dirty="0" err="1" smtClean="0"/>
              <a:t>Main</a:t>
            </a:r>
            <a:r>
              <a:rPr lang="it-IT" dirty="0" smtClean="0"/>
              <a:t> Title Here</a:t>
            </a:r>
            <a:endParaRPr lang="it-IT" dirty="0"/>
          </a:p>
        </p:txBody>
      </p:sp>
      <p:sp>
        <p:nvSpPr>
          <p:cNvPr id="3" name="Sottotitolo 2"/>
          <p:cNvSpPr>
            <a:spLocks noGrp="1"/>
          </p:cNvSpPr>
          <p:nvPr>
            <p:ph type="subTitle" idx="1" hasCustomPrompt="1"/>
          </p:nvPr>
        </p:nvSpPr>
        <p:spPr>
          <a:xfrm>
            <a:off x="685800" y="4135363"/>
            <a:ext cx="7772400" cy="1016405"/>
          </a:xfrm>
        </p:spPr>
        <p:txBody>
          <a:bodyPr anchor="t" anchorCtr="0">
            <a:normAutofit/>
          </a:bodyPr>
          <a:lstStyle>
            <a:lvl1pPr marL="0" indent="0" algn="ctr">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err="1" smtClean="0"/>
              <a:t>Insert</a:t>
            </a:r>
            <a:r>
              <a:rPr lang="it-IT" dirty="0" smtClean="0"/>
              <a:t> </a:t>
            </a:r>
            <a:r>
              <a:rPr lang="it-IT" dirty="0" err="1" smtClean="0"/>
              <a:t>Subtitle</a:t>
            </a:r>
            <a:r>
              <a:rPr lang="it-IT" dirty="0" smtClean="0"/>
              <a:t> Here</a:t>
            </a:r>
            <a:endParaRPr lang="it-IT" dirty="0"/>
          </a:p>
        </p:txBody>
      </p:sp>
      <p:pic>
        <p:nvPicPr>
          <p:cNvPr id="10" name="Immagine 9" descr="CFRES_Logo-Mono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4470" y="281402"/>
            <a:ext cx="6875060" cy="2148457"/>
          </a:xfrm>
          <a:prstGeom prst="rect">
            <a:avLst/>
          </a:prstGeom>
        </p:spPr>
      </p:pic>
      <p:sp>
        <p:nvSpPr>
          <p:cNvPr id="16" name="Segnaposto testo 15"/>
          <p:cNvSpPr>
            <a:spLocks noGrp="1"/>
          </p:cNvSpPr>
          <p:nvPr>
            <p:ph type="body" sz="quarter" idx="13" hasCustomPrompt="1"/>
          </p:nvPr>
        </p:nvSpPr>
        <p:spPr>
          <a:xfrm>
            <a:off x="685800" y="5365427"/>
            <a:ext cx="7772400" cy="688365"/>
          </a:xfrm>
        </p:spPr>
        <p:txBody>
          <a:bodyPr>
            <a:normAutofit/>
          </a:bodyPr>
          <a:lstStyle>
            <a:lvl1pPr marL="0" indent="0" algn="ctr">
              <a:buFontTx/>
              <a:buNone/>
              <a:defRPr sz="1800" baseline="0">
                <a:solidFill>
                  <a:schemeClr val="tx1"/>
                </a:solidFill>
              </a:defRPr>
            </a:lvl1pPr>
          </a:lstStyle>
          <a:p>
            <a:pPr lvl="0"/>
            <a:r>
              <a:rPr lang="en-GB" noProof="0" dirty="0" smtClean="0"/>
              <a:t>Name, Organization, Date, Event, etc.</a:t>
            </a:r>
            <a:endParaRPr lang="en-GB" noProof="0" dirty="0"/>
          </a:p>
        </p:txBody>
      </p:sp>
      <p:grpSp>
        <p:nvGrpSpPr>
          <p:cNvPr id="35" name="Gruppo 34"/>
          <p:cNvGrpSpPr/>
          <p:nvPr userDrawn="1"/>
        </p:nvGrpSpPr>
        <p:grpSpPr>
          <a:xfrm>
            <a:off x="289509" y="6204300"/>
            <a:ext cx="8718013" cy="707886"/>
            <a:chOff x="1257033" y="6188269"/>
            <a:chExt cx="8297989" cy="707886"/>
          </a:xfrm>
        </p:grpSpPr>
        <p:pic>
          <p:nvPicPr>
            <p:cNvPr id="33" name="Immagine 32" descr="flag_yellow_low.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57033" y="6321684"/>
              <a:ext cx="504249" cy="342614"/>
            </a:xfrm>
            <a:prstGeom prst="rect">
              <a:avLst/>
            </a:prstGeom>
          </p:spPr>
        </p:pic>
        <p:sp>
          <p:nvSpPr>
            <p:cNvPr id="34" name="CasellaDiTesto 33"/>
            <p:cNvSpPr txBox="1"/>
            <p:nvPr userDrawn="1"/>
          </p:nvSpPr>
          <p:spPr>
            <a:xfrm>
              <a:off x="1835988" y="6188269"/>
              <a:ext cx="7719034" cy="707886"/>
            </a:xfrm>
            <a:prstGeom prst="rect">
              <a:avLst/>
            </a:prstGeom>
            <a:noFill/>
          </p:spPr>
          <p:txBody>
            <a:bodyPr wrap="square" rtlCol="0">
              <a:spAutoFit/>
            </a:bodyPr>
            <a:lstStyle/>
            <a:p>
              <a:r>
                <a:rPr lang="en-GB" sz="1000" dirty="0" smtClean="0">
                  <a:latin typeface="Arial"/>
                </a:rPr>
                <a:t>This project has received funding from the European Union’s Horizon 2020 research and innovation programme under grant agreement No 646435. The sole responsibility for the content of this report lies with the authors. It does not necessarily reflect the opinion of the European Union. Neither INEA nor the European Commission are responsible for any use that may be made of the information contained therein.</a:t>
              </a:r>
              <a:endParaRPr lang="en-GB" sz="1000" dirty="0">
                <a:latin typeface="Arial"/>
              </a:endParaRPr>
            </a:p>
          </p:txBody>
        </p:sp>
      </p:grpSp>
      <p:sp>
        <p:nvSpPr>
          <p:cNvPr id="37" name="CasellaDiTesto 36"/>
          <p:cNvSpPr txBox="1"/>
          <p:nvPr userDrawn="1"/>
        </p:nvSpPr>
        <p:spPr>
          <a:xfrm>
            <a:off x="1839779" y="6587953"/>
            <a:ext cx="184666" cy="369332"/>
          </a:xfrm>
          <a:prstGeom prst="rect">
            <a:avLst/>
          </a:prstGeom>
          <a:noFill/>
        </p:spPr>
        <p:txBody>
          <a:bodyPr wrap="none" rtlCol="0">
            <a:spAutoFit/>
          </a:bodyPr>
          <a:lstStyle/>
          <a:p>
            <a:endParaRPr lang="en-GB" dirty="0"/>
          </a:p>
        </p:txBody>
      </p:sp>
      <p:cxnSp>
        <p:nvCxnSpPr>
          <p:cNvPr id="46" name="Connettore 1 45"/>
          <p:cNvCxnSpPr/>
          <p:nvPr userDrawn="1"/>
        </p:nvCxnSpPr>
        <p:spPr>
          <a:xfrm>
            <a:off x="685800" y="4901969"/>
            <a:ext cx="7772400" cy="0"/>
          </a:xfrm>
          <a:prstGeom prst="line">
            <a:avLst/>
          </a:prstGeom>
          <a:ln w="25400" cap="rnd" cmpd="sng">
            <a:solidFill>
              <a:schemeClr val="tx1"/>
            </a:solidFill>
            <a:prstDash val="sysDot"/>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03612538"/>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4A99081-5F7D-6B48-A940-E14DD127A422}" type="slidenum">
              <a:rPr lang="it-IT" smtClean="0"/>
              <a:t>‹#›</a:t>
            </a:fld>
            <a:endParaRPr lang="it-IT"/>
          </a:p>
        </p:txBody>
      </p:sp>
      <p:cxnSp>
        <p:nvCxnSpPr>
          <p:cNvPr id="8" name="Connettore 1 7"/>
          <p:cNvCxnSpPr/>
          <p:nvPr userDrawn="1"/>
        </p:nvCxnSpPr>
        <p:spPr>
          <a:xfrm>
            <a:off x="458138" y="1417638"/>
            <a:ext cx="8228662" cy="0"/>
          </a:xfrm>
          <a:prstGeom prst="line">
            <a:avLst/>
          </a:prstGeom>
          <a:ln w="25400" cap="rnd" cmpd="sng">
            <a:gradFill flip="none" rotWithShape="1">
              <a:gsLst>
                <a:gs pos="0">
                  <a:schemeClr val="accent2"/>
                </a:gs>
                <a:gs pos="100000">
                  <a:schemeClr val="accent1"/>
                </a:gs>
              </a:gsLst>
              <a:lin ang="0" scaled="1"/>
              <a:tileRect/>
            </a:gradFill>
            <a:prstDash val="sysDot"/>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5658051"/>
      </p:ext>
    </p:extLst>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4A99081-5F7D-6B48-A940-E14DD127A422}" type="slidenum">
              <a:rPr lang="it-IT" smtClean="0"/>
              <a:t>‹#›</a:t>
            </a:fld>
            <a:endParaRPr lang="it-IT"/>
          </a:p>
        </p:txBody>
      </p:sp>
    </p:spTree>
    <p:extLst>
      <p:ext uri="{BB962C8B-B14F-4D97-AF65-F5344CB8AC3E}">
        <p14:creationId xmlns:p14="http://schemas.microsoft.com/office/powerpoint/2010/main" val="2018986713"/>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4A99081-5F7D-6B48-A940-E14DD127A422}" type="slidenum">
              <a:rPr lang="it-IT" smtClean="0"/>
              <a:t>‹#›</a:t>
            </a:fld>
            <a:endParaRPr lang="it-IT"/>
          </a:p>
        </p:txBody>
      </p:sp>
      <p:cxnSp>
        <p:nvCxnSpPr>
          <p:cNvPr id="9" name="Connettore 1 8"/>
          <p:cNvCxnSpPr/>
          <p:nvPr userDrawn="1"/>
        </p:nvCxnSpPr>
        <p:spPr>
          <a:xfrm>
            <a:off x="458138" y="1417638"/>
            <a:ext cx="8228662" cy="0"/>
          </a:xfrm>
          <a:prstGeom prst="line">
            <a:avLst/>
          </a:prstGeom>
          <a:ln w="25400" cap="rnd" cmpd="sng">
            <a:gradFill flip="none" rotWithShape="1">
              <a:gsLst>
                <a:gs pos="0">
                  <a:schemeClr val="accent2"/>
                </a:gs>
                <a:gs pos="100000">
                  <a:schemeClr val="accent1"/>
                </a:gs>
              </a:gsLst>
              <a:lin ang="0" scaled="1"/>
              <a:tileRect/>
            </a:gradFill>
            <a:prstDash val="sysDot"/>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3816701"/>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8" name="Rettangolo 7"/>
          <p:cNvSpPr/>
          <p:nvPr userDrawn="1"/>
        </p:nvSpPr>
        <p:spPr>
          <a:xfrm>
            <a:off x="-11870" y="0"/>
            <a:ext cx="9180000" cy="3572926"/>
          </a:xfrm>
          <a:prstGeom prst="rect">
            <a:avLst/>
          </a:prstGeom>
          <a:gradFill flip="none" rotWithShape="1">
            <a:gsLst>
              <a:gs pos="100000">
                <a:schemeClr val="accent1"/>
              </a:gs>
              <a:gs pos="0">
                <a:schemeClr val="accent2"/>
              </a:gs>
            </a:gsLst>
            <a:lin ang="0" scaled="1"/>
            <a:tileRect/>
          </a:gra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it-IT"/>
          </a:p>
        </p:txBody>
      </p:sp>
      <p:sp>
        <p:nvSpPr>
          <p:cNvPr id="2" name="Titolo 1"/>
          <p:cNvSpPr>
            <a:spLocks noGrp="1"/>
          </p:cNvSpPr>
          <p:nvPr>
            <p:ph type="title" hasCustomPrompt="1"/>
          </p:nvPr>
        </p:nvSpPr>
        <p:spPr>
          <a:xfrm>
            <a:off x="458138" y="1293851"/>
            <a:ext cx="8300750" cy="1982386"/>
          </a:xfrm>
        </p:spPr>
        <p:txBody>
          <a:bodyPr anchor="b" anchorCtr="0"/>
          <a:lstStyle>
            <a:lvl1pPr algn="ctr">
              <a:defRPr sz="4000" b="1" cap="none">
                <a:solidFill>
                  <a:schemeClr val="tx1"/>
                </a:solidFill>
              </a:defRPr>
            </a:lvl1pPr>
          </a:lstStyle>
          <a:p>
            <a:r>
              <a:rPr lang="it-IT" dirty="0" err="1" smtClean="0"/>
              <a:t>Insert</a:t>
            </a:r>
            <a:r>
              <a:rPr lang="it-IT" dirty="0" smtClean="0"/>
              <a:t> New </a:t>
            </a:r>
            <a:r>
              <a:rPr lang="it-IT" dirty="0" err="1" smtClean="0"/>
              <a:t>Section</a:t>
            </a:r>
            <a:r>
              <a:rPr lang="it-IT" dirty="0" smtClean="0"/>
              <a:t> Title</a:t>
            </a:r>
            <a:endParaRPr lang="it-IT" dirty="0"/>
          </a:p>
        </p:txBody>
      </p:sp>
      <p:sp>
        <p:nvSpPr>
          <p:cNvPr id="3" name="Segnaposto testo 2"/>
          <p:cNvSpPr>
            <a:spLocks noGrp="1"/>
          </p:cNvSpPr>
          <p:nvPr>
            <p:ph type="body" idx="1" hasCustomPrompt="1"/>
          </p:nvPr>
        </p:nvSpPr>
        <p:spPr>
          <a:xfrm>
            <a:off x="458138" y="3832587"/>
            <a:ext cx="8300750" cy="1500187"/>
          </a:xfrm>
        </p:spPr>
        <p:txBody>
          <a:bodyPr anchor="t" anchorCtr="0">
            <a:normAutofit/>
          </a:bodyPr>
          <a:lstStyle>
            <a:lvl1pPr marL="0" indent="0" algn="ctr">
              <a:buNone/>
              <a:defRPr sz="280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dirty="0" err="1" smtClean="0"/>
              <a:t>Insert</a:t>
            </a:r>
            <a:r>
              <a:rPr lang="it-IT" dirty="0" smtClean="0"/>
              <a:t> New </a:t>
            </a:r>
            <a:r>
              <a:rPr lang="it-IT" dirty="0" err="1" smtClean="0"/>
              <a:t>Section</a:t>
            </a:r>
            <a:r>
              <a:rPr lang="it-IT" dirty="0" smtClean="0"/>
              <a:t> </a:t>
            </a:r>
            <a:r>
              <a:rPr lang="it-IT" dirty="0" err="1" smtClean="0"/>
              <a:t>Subtitle</a:t>
            </a:r>
            <a:endParaRPr lang="it-IT" dirty="0" smtClean="0"/>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4A99081-5F7D-6B48-A940-E14DD127A422}" type="slidenum">
              <a:rPr lang="it-IT" smtClean="0"/>
              <a:t>‹#›</a:t>
            </a:fld>
            <a:endParaRPr lang="it-IT"/>
          </a:p>
        </p:txBody>
      </p:sp>
    </p:spTree>
    <p:extLst>
      <p:ext uri="{BB962C8B-B14F-4D97-AF65-F5344CB8AC3E}">
        <p14:creationId xmlns:p14="http://schemas.microsoft.com/office/powerpoint/2010/main" val="2022416925"/>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4A99081-5F7D-6B48-A940-E14DD127A422}" type="slidenum">
              <a:rPr lang="it-IT" smtClean="0"/>
              <a:t>‹#›</a:t>
            </a:fld>
            <a:endParaRPr lang="it-IT"/>
          </a:p>
        </p:txBody>
      </p:sp>
      <p:cxnSp>
        <p:nvCxnSpPr>
          <p:cNvPr id="11" name="Connettore 1 10"/>
          <p:cNvCxnSpPr/>
          <p:nvPr userDrawn="1"/>
        </p:nvCxnSpPr>
        <p:spPr>
          <a:xfrm>
            <a:off x="458138" y="1417638"/>
            <a:ext cx="8228662" cy="0"/>
          </a:xfrm>
          <a:prstGeom prst="line">
            <a:avLst/>
          </a:prstGeom>
          <a:ln w="25400" cap="rnd" cmpd="sng">
            <a:gradFill flip="none" rotWithShape="1">
              <a:gsLst>
                <a:gs pos="0">
                  <a:schemeClr val="accent2"/>
                </a:gs>
                <a:gs pos="100000">
                  <a:schemeClr val="accent1"/>
                </a:gs>
              </a:gsLst>
              <a:lin ang="0" scaled="1"/>
              <a:tileRect/>
            </a:gradFill>
            <a:prstDash val="sysDot"/>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15365852"/>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hasCustomPrompt="1"/>
          </p:nvPr>
        </p:nvSpPr>
        <p:spPr>
          <a:xfrm>
            <a:off x="457200" y="1535113"/>
            <a:ext cx="4040188" cy="639762"/>
          </a:xfrm>
        </p:spPr>
        <p:txBody>
          <a:bodyPr anchor="t" anchorCtr="0"/>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err="1" smtClean="0"/>
              <a:t>Insert</a:t>
            </a:r>
            <a:r>
              <a:rPr lang="it-IT" dirty="0" smtClean="0"/>
              <a:t> </a:t>
            </a:r>
            <a:r>
              <a:rPr lang="it-IT" dirty="0" err="1" smtClean="0"/>
              <a:t>subtitle</a:t>
            </a:r>
            <a:r>
              <a:rPr lang="it-IT" dirty="0" smtClean="0"/>
              <a:t> </a:t>
            </a:r>
            <a:r>
              <a:rPr lang="it-IT" dirty="0" err="1" smtClean="0"/>
              <a:t>here</a:t>
            </a:r>
            <a:endParaRPr lang="it-IT" dirty="0" smtClean="0"/>
          </a:p>
        </p:txBody>
      </p:sp>
      <p:sp>
        <p:nvSpPr>
          <p:cNvPr id="4" name="Segnaposto contenuto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dirty="0" err="1" smtClean="0"/>
              <a:t>Insert</a:t>
            </a:r>
            <a:r>
              <a:rPr lang="it-IT" dirty="0" smtClean="0"/>
              <a:t> text or images </a:t>
            </a:r>
            <a:r>
              <a:rPr lang="it-IT" dirty="0" err="1" smtClean="0"/>
              <a:t>here</a:t>
            </a:r>
            <a:endParaRPr lang="it-IT" dirty="0" smtClean="0"/>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hasCustomPrompt="1"/>
          </p:nvPr>
        </p:nvSpPr>
        <p:spPr>
          <a:xfrm>
            <a:off x="4645025" y="1535113"/>
            <a:ext cx="4041775" cy="639762"/>
          </a:xfrm>
        </p:spPr>
        <p:txBody>
          <a:bodyPr anchor="t" anchorCtr="0"/>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err="1" smtClean="0"/>
              <a:t>Insert</a:t>
            </a:r>
            <a:r>
              <a:rPr lang="it-IT" dirty="0" smtClean="0"/>
              <a:t> </a:t>
            </a:r>
            <a:r>
              <a:rPr lang="it-IT" dirty="0" err="1" smtClean="0"/>
              <a:t>subtitle</a:t>
            </a:r>
            <a:r>
              <a:rPr lang="it-IT" dirty="0" smtClean="0"/>
              <a:t> </a:t>
            </a:r>
            <a:r>
              <a:rPr lang="it-IT" dirty="0" err="1" smtClean="0"/>
              <a:t>here</a:t>
            </a:r>
            <a:endParaRPr lang="it-IT" dirty="0" smtClean="0"/>
          </a:p>
        </p:txBody>
      </p:sp>
      <p:sp>
        <p:nvSpPr>
          <p:cNvPr id="6" name="Segnaposto contenuto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dirty="0" err="1" smtClean="0"/>
              <a:t>Insert</a:t>
            </a:r>
            <a:r>
              <a:rPr lang="it-IT" dirty="0" smtClean="0"/>
              <a:t> text or images </a:t>
            </a:r>
            <a:r>
              <a:rPr lang="it-IT" dirty="0" err="1" smtClean="0"/>
              <a:t>here</a:t>
            </a:r>
            <a:endParaRPr lang="it-IT" dirty="0" smtClean="0"/>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4A99081-5F7D-6B48-A940-E14DD127A422}" type="slidenum">
              <a:rPr lang="it-IT" smtClean="0"/>
              <a:t>‹#›</a:t>
            </a:fld>
            <a:endParaRPr lang="it-IT"/>
          </a:p>
        </p:txBody>
      </p:sp>
      <p:cxnSp>
        <p:nvCxnSpPr>
          <p:cNvPr id="11" name="Connettore 1 10"/>
          <p:cNvCxnSpPr/>
          <p:nvPr userDrawn="1"/>
        </p:nvCxnSpPr>
        <p:spPr>
          <a:xfrm>
            <a:off x="458138" y="1417638"/>
            <a:ext cx="8228662" cy="0"/>
          </a:xfrm>
          <a:prstGeom prst="line">
            <a:avLst/>
          </a:prstGeom>
          <a:ln w="25400" cap="rnd" cmpd="sng">
            <a:gradFill flip="none" rotWithShape="1">
              <a:gsLst>
                <a:gs pos="0">
                  <a:schemeClr val="accent2"/>
                </a:gs>
                <a:gs pos="100000">
                  <a:schemeClr val="accent1"/>
                </a:gs>
              </a:gsLst>
              <a:lin ang="0" scaled="1"/>
              <a:tileRect/>
            </a:gradFill>
            <a:prstDash val="sysDot"/>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20396275"/>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4A99081-5F7D-6B48-A940-E14DD127A422}" type="slidenum">
              <a:rPr lang="it-IT" smtClean="0"/>
              <a:t>‹#›</a:t>
            </a:fld>
            <a:endParaRPr lang="it-IT"/>
          </a:p>
        </p:txBody>
      </p:sp>
      <p:cxnSp>
        <p:nvCxnSpPr>
          <p:cNvPr id="6" name="Connettore 1 5"/>
          <p:cNvCxnSpPr/>
          <p:nvPr userDrawn="1"/>
        </p:nvCxnSpPr>
        <p:spPr>
          <a:xfrm>
            <a:off x="458138" y="1417638"/>
            <a:ext cx="8228662" cy="0"/>
          </a:xfrm>
          <a:prstGeom prst="line">
            <a:avLst/>
          </a:prstGeom>
          <a:ln w="25400" cap="rnd" cmpd="sng">
            <a:gradFill flip="none" rotWithShape="1">
              <a:gsLst>
                <a:gs pos="0">
                  <a:schemeClr val="accent2"/>
                </a:gs>
                <a:gs pos="100000">
                  <a:schemeClr val="accent1"/>
                </a:gs>
              </a:gsLst>
              <a:lin ang="0" scaled="1"/>
              <a:tileRect/>
            </a:gradFill>
            <a:prstDash val="sysDot"/>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28629492"/>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piè di pagina 4"/>
          <p:cNvSpPr>
            <a:spLocks noGrp="1"/>
          </p:cNvSpPr>
          <p:nvPr>
            <p:ph type="ftr" sz="quarter" idx="11"/>
          </p:nvPr>
        </p:nvSpPr>
        <p:spPr>
          <a:xfrm>
            <a:off x="458138" y="6271622"/>
            <a:ext cx="1807332" cy="534580"/>
          </a:xfrm>
        </p:spPr>
        <p:txBody>
          <a:bodyPr/>
          <a:lstStyle/>
          <a:p>
            <a:endParaRPr lang="it-IT" dirty="0"/>
          </a:p>
        </p:txBody>
      </p:sp>
    </p:spTree>
    <p:extLst>
      <p:ext uri="{BB962C8B-B14F-4D97-AF65-F5344CB8AC3E}">
        <p14:creationId xmlns:p14="http://schemas.microsoft.com/office/powerpoint/2010/main" val="2254834569"/>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4A99081-5F7D-6B48-A940-E14DD127A422}" type="slidenum">
              <a:rPr lang="it-IT" smtClean="0"/>
              <a:t>‹#›</a:t>
            </a:fld>
            <a:endParaRPr lang="it-IT"/>
          </a:p>
        </p:txBody>
      </p:sp>
    </p:spTree>
    <p:extLst>
      <p:ext uri="{BB962C8B-B14F-4D97-AF65-F5344CB8AC3E}">
        <p14:creationId xmlns:p14="http://schemas.microsoft.com/office/powerpoint/2010/main" val="846619093"/>
      </p:ext>
    </p:extLst>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4A99081-5F7D-6B48-A940-E14DD127A422}" type="slidenum">
              <a:rPr lang="it-IT" smtClean="0"/>
              <a:t>‹#›</a:t>
            </a:fld>
            <a:endParaRPr lang="it-IT"/>
          </a:p>
        </p:txBody>
      </p:sp>
    </p:spTree>
    <p:extLst>
      <p:ext uri="{BB962C8B-B14F-4D97-AF65-F5344CB8AC3E}">
        <p14:creationId xmlns:p14="http://schemas.microsoft.com/office/powerpoint/2010/main" val="1303081421"/>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7086600" y="6356350"/>
            <a:ext cx="996559" cy="365125"/>
          </a:xfrm>
          <a:prstGeom prst="rect">
            <a:avLst/>
          </a:prstGeom>
        </p:spPr>
        <p:txBody>
          <a:bodyPr vert="horz" lIns="91440" tIns="45720" rIns="91440" bIns="45720" rtlCol="0" anchor="ctr"/>
          <a:lstStyle>
            <a:lvl1pPr algn="r">
              <a:defRPr sz="1200">
                <a:solidFill>
                  <a:schemeClr val="tx2">
                    <a:lumMod val="75000"/>
                  </a:schemeClr>
                </a:solidFill>
              </a:defRPr>
            </a:lvl1pPr>
          </a:lstStyle>
          <a:p>
            <a:fld id="{9308E5B9-D14D-2141-A0B3-0ADC313CCF14}" type="datetime1">
              <a:rPr lang="it-IT" smtClean="0"/>
              <a:t>18.11.16</a:t>
            </a:fld>
            <a:endParaRPr lang="it-IT" dirty="0"/>
          </a:p>
        </p:txBody>
      </p:sp>
      <p:sp>
        <p:nvSpPr>
          <p:cNvPr id="5" name="Segnaposto piè di pagina 4"/>
          <p:cNvSpPr>
            <a:spLocks noGrp="1"/>
          </p:cNvSpPr>
          <p:nvPr>
            <p:ph type="ftr" sz="quarter" idx="3"/>
          </p:nvPr>
        </p:nvSpPr>
        <p:spPr>
          <a:xfrm>
            <a:off x="458138" y="6271622"/>
            <a:ext cx="1807332" cy="534580"/>
          </a:xfrm>
          <a:prstGeom prst="rect">
            <a:avLst/>
          </a:prstGeom>
          <a:blipFill rotWithShape="1">
            <a:blip r:embed="rId13"/>
            <a:stretch>
              <a:fillRect/>
            </a:stretch>
          </a:blipFill>
        </p:spPr>
        <p:txBody>
          <a:bodyPr vert="horz" lIns="91440" tIns="45720" rIns="91440" bIns="45720" rtlCol="0" anchor="ctr"/>
          <a:lstStyle>
            <a:lvl1pPr algn="ctr">
              <a:defRPr sz="1200">
                <a:noFill/>
              </a:defRPr>
            </a:lvl1pPr>
          </a:lstStyle>
          <a:p>
            <a:endParaRPr lang="it-IT" dirty="0"/>
          </a:p>
        </p:txBody>
      </p:sp>
      <p:sp>
        <p:nvSpPr>
          <p:cNvPr id="7" name="Rettangolo 6"/>
          <p:cNvSpPr/>
          <p:nvPr userDrawn="1"/>
        </p:nvSpPr>
        <p:spPr>
          <a:xfrm>
            <a:off x="-11870" y="0"/>
            <a:ext cx="9180000" cy="274638"/>
          </a:xfrm>
          <a:prstGeom prst="rect">
            <a:avLst/>
          </a:prstGeom>
          <a:gradFill flip="none" rotWithShape="1">
            <a:gsLst>
              <a:gs pos="100000">
                <a:schemeClr val="accent1"/>
              </a:gs>
              <a:gs pos="0">
                <a:schemeClr val="accent2"/>
              </a:gs>
            </a:gsLst>
            <a:lin ang="0" scaled="1"/>
            <a:tileRect/>
          </a:gra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it-IT"/>
          </a:p>
        </p:txBody>
      </p:sp>
      <p:sp>
        <p:nvSpPr>
          <p:cNvPr id="6" name="Segnaposto numero diapositiva 5"/>
          <p:cNvSpPr>
            <a:spLocks noGrp="1"/>
          </p:cNvSpPr>
          <p:nvPr>
            <p:ph type="sldNum" sz="quarter" idx="4"/>
          </p:nvPr>
        </p:nvSpPr>
        <p:spPr>
          <a:xfrm>
            <a:off x="8178116" y="6356350"/>
            <a:ext cx="508684" cy="365125"/>
          </a:xfrm>
          <a:prstGeom prst="rect">
            <a:avLst/>
          </a:prstGeom>
        </p:spPr>
        <p:txBody>
          <a:bodyPr vert="horz" lIns="91440" tIns="45720" rIns="91440" bIns="45720" rtlCol="0" anchor="ctr"/>
          <a:lstStyle>
            <a:lvl1pPr algn="r">
              <a:defRPr sz="1200">
                <a:solidFill>
                  <a:schemeClr val="tx2">
                    <a:lumMod val="75000"/>
                  </a:schemeClr>
                </a:solidFill>
              </a:defRPr>
            </a:lvl1pPr>
          </a:lstStyle>
          <a:p>
            <a:fld id="{24A99081-5F7D-6B48-A940-E14DD127A422}" type="slidenum">
              <a:rPr lang="it-IT" smtClean="0"/>
              <a:pPr/>
              <a:t>‹#›</a:t>
            </a:fld>
            <a:endParaRPr lang="it-IT"/>
          </a:p>
        </p:txBody>
      </p:sp>
    </p:spTree>
    <p:extLst>
      <p:ext uri="{BB962C8B-B14F-4D97-AF65-F5344CB8AC3E}">
        <p14:creationId xmlns:p14="http://schemas.microsoft.com/office/powerpoint/2010/main" val="370845063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ftr="0"/>
  <p:txStyles>
    <p:titleStyle>
      <a:lvl1pPr algn="ctr" defTabSz="4572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buFont typeface="Arial"/>
        <a:buChar char="•"/>
        <a:defRPr sz="3200" kern="1200">
          <a:solidFill>
            <a:schemeClr val="bg2"/>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bg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bg2"/>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bg2"/>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bg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10.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10.xml"/><Relationship Id="rId2"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3" Type="http://schemas.openxmlformats.org/officeDocument/2006/relationships/hyperlink" Target="http://www.crowdfundres.eu/contact-us/" TargetMode="External"/><Relationship Id="rId4" Type="http://schemas.openxmlformats.org/officeDocument/2006/relationships/hyperlink" Target="http://www.crowdfundres.eu/wp-content/uploads/2016/06/CrowdFundRES-Crowdfunding-RES-Regulation-in-EU.pdf" TargetMode="External"/><Relationship Id="rId1" Type="http://schemas.openxmlformats.org/officeDocument/2006/relationships/slideLayout" Target="../slideLayouts/slideLayout2.xml"/><Relationship Id="rId2" Type="http://schemas.openxmlformats.org/officeDocument/2006/relationships/hyperlink" Target="http://www.crowdfundres.eu/resul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86603" y="2894574"/>
            <a:ext cx="8584442" cy="800655"/>
          </a:xfrm>
        </p:spPr>
        <p:txBody>
          <a:bodyPr>
            <a:noAutofit/>
          </a:bodyPr>
          <a:lstStyle/>
          <a:p>
            <a:r>
              <a:rPr lang="it-IT" sz="3200" b="1" dirty="0" err="1" smtClean="0">
                <a:latin typeface="Calibri Light" pitchFamily="34" charset="0"/>
              </a:rPr>
              <a:t>Financing</a:t>
            </a:r>
            <a:r>
              <a:rPr lang="it-IT" sz="3200" b="1" dirty="0" smtClean="0">
                <a:latin typeface="Calibri Light" pitchFamily="34" charset="0"/>
              </a:rPr>
              <a:t> the Paris Agreement: </a:t>
            </a:r>
            <a:r>
              <a:rPr lang="it-IT" sz="3200" b="1" dirty="0" err="1" smtClean="0">
                <a:latin typeface="Calibri Light" pitchFamily="34" charset="0"/>
              </a:rPr>
              <a:t>Harnessing</a:t>
            </a:r>
            <a:r>
              <a:rPr lang="it-IT" sz="3200" b="1" dirty="0" smtClean="0">
                <a:latin typeface="Calibri Light" pitchFamily="34" charset="0"/>
              </a:rPr>
              <a:t> Crowdfunding </a:t>
            </a:r>
            <a:r>
              <a:rPr lang="it-IT" sz="3200" b="1" dirty="0" err="1" smtClean="0">
                <a:latin typeface="Calibri Light" pitchFamily="34" charset="0"/>
              </a:rPr>
              <a:t>Platforms</a:t>
            </a:r>
            <a:r>
              <a:rPr lang="it-IT" sz="3200" b="1" dirty="0" smtClean="0">
                <a:latin typeface="Calibri Light" pitchFamily="34" charset="0"/>
              </a:rPr>
              <a:t> for </a:t>
            </a:r>
            <a:r>
              <a:rPr lang="it-IT" sz="3200" b="1" dirty="0" err="1" smtClean="0">
                <a:latin typeface="Calibri Light" pitchFamily="34" charset="0"/>
              </a:rPr>
              <a:t>Low</a:t>
            </a:r>
            <a:r>
              <a:rPr lang="it-IT" sz="3200" b="1" dirty="0" smtClean="0">
                <a:latin typeface="Calibri Light" pitchFamily="34" charset="0"/>
              </a:rPr>
              <a:t>-Carbon Development</a:t>
            </a:r>
            <a:endParaRPr lang="it-IT" sz="3200" b="1" dirty="0">
              <a:latin typeface="Calibri Light" pitchFamily="34" charset="0"/>
            </a:endParaRPr>
          </a:p>
        </p:txBody>
      </p:sp>
      <p:sp>
        <p:nvSpPr>
          <p:cNvPr id="8" name="Titolo 1"/>
          <p:cNvSpPr txBox="1">
            <a:spLocks/>
          </p:cNvSpPr>
          <p:nvPr/>
        </p:nvSpPr>
        <p:spPr>
          <a:xfrm>
            <a:off x="0" y="5116381"/>
            <a:ext cx="9144000" cy="800655"/>
          </a:xfrm>
          <a:prstGeom prst="rect">
            <a:avLst/>
          </a:prstGeom>
        </p:spPr>
        <p:txBody>
          <a:bodyPr vert="horz" lIns="91440" tIns="45720" rIns="91440" bIns="45720" rtlCol="0" anchor="t" anchorCtr="0">
            <a:normAutofit fontScale="97500"/>
          </a:bodyPr>
          <a:lstStyle>
            <a:lvl1pPr algn="ctr" defTabSz="457200" rtl="0" eaLnBrk="1" latinLnBrk="0" hangingPunct="1">
              <a:spcBef>
                <a:spcPct val="0"/>
              </a:spcBef>
              <a:buNone/>
              <a:defRPr sz="4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b="1" dirty="0" smtClean="0">
                <a:latin typeface="Calibri Light" panose="020F0302020204030204" pitchFamily="34" charset="0"/>
              </a:rPr>
              <a:t>Sissy </a:t>
            </a:r>
            <a:r>
              <a:rPr lang="en-US" sz="2400" b="1" dirty="0" err="1" smtClean="0">
                <a:latin typeface="Calibri Light" panose="020F0302020204030204" pitchFamily="34" charset="0"/>
              </a:rPr>
              <a:t>Windisch</a:t>
            </a:r>
            <a:endParaRPr lang="en-US" sz="2400" b="1" dirty="0" smtClean="0">
              <a:latin typeface="Calibri Light" panose="020F0302020204030204" pitchFamily="34" charset="0"/>
            </a:endParaRPr>
          </a:p>
          <a:p>
            <a:pPr>
              <a:spcBef>
                <a:spcPts val="500"/>
              </a:spcBef>
            </a:pPr>
            <a:r>
              <a:rPr lang="en-US" sz="1800" dirty="0" smtClean="0">
                <a:latin typeface="Calibri Light" panose="020F0302020204030204" pitchFamily="34" charset="0"/>
              </a:rPr>
              <a:t>COP22 Side Event, Morocco, 11 November 2016</a:t>
            </a:r>
            <a:endParaRPr lang="it-IT" sz="1800" b="1" dirty="0">
              <a:latin typeface="Calibri Light" pitchFamily="34" charset="0"/>
            </a:endParaRPr>
          </a:p>
        </p:txBody>
      </p:sp>
    </p:spTree>
    <p:extLst>
      <p:ext uri="{BB962C8B-B14F-4D97-AF65-F5344CB8AC3E}">
        <p14:creationId xmlns:p14="http://schemas.microsoft.com/office/powerpoint/2010/main" val="331279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Seeking Crowdfunding</a:t>
            </a:r>
            <a:endParaRPr lang="en-US" dirty="0"/>
          </a:p>
        </p:txBody>
      </p:sp>
      <p:sp>
        <p:nvSpPr>
          <p:cNvPr id="4" name="Slide Number Placeholder 3"/>
          <p:cNvSpPr>
            <a:spLocks noGrp="1"/>
          </p:cNvSpPr>
          <p:nvPr>
            <p:ph type="sldNum" sz="quarter" idx="12"/>
          </p:nvPr>
        </p:nvSpPr>
        <p:spPr/>
        <p:txBody>
          <a:bodyPr/>
          <a:lstStyle/>
          <a:p>
            <a:fld id="{24A99081-5F7D-6B48-A940-E14DD127A422}" type="slidenum">
              <a:rPr lang="it-IT" smtClean="0"/>
              <a:t>2</a:t>
            </a:fld>
            <a:endParaRPr lang="it-IT"/>
          </a:p>
        </p:txBody>
      </p:sp>
      <p:graphicFrame>
        <p:nvGraphicFramePr>
          <p:cNvPr id="6" name="Diagram 5"/>
          <p:cNvGraphicFramePr/>
          <p:nvPr>
            <p:extLst>
              <p:ext uri="{D42A27DB-BD31-4B8C-83A1-F6EECF244321}">
                <p14:modId xmlns:p14="http://schemas.microsoft.com/office/powerpoint/2010/main" val="2756484823"/>
              </p:ext>
            </p:extLst>
          </p:nvPr>
        </p:nvGraphicFramePr>
        <p:xfrm>
          <a:off x="491066" y="1447799"/>
          <a:ext cx="8195734" cy="52736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Oval Callout 7"/>
          <p:cNvSpPr/>
          <p:nvPr/>
        </p:nvSpPr>
        <p:spPr>
          <a:xfrm>
            <a:off x="491066" y="2777066"/>
            <a:ext cx="2269067" cy="1015999"/>
          </a:xfrm>
          <a:prstGeom prst="wedgeEllipseCallout">
            <a:avLst>
              <a:gd name="adj1" fmla="val 57600"/>
              <a:gd name="adj2" fmla="val 68782"/>
            </a:avLst>
          </a:prstGeom>
          <a:solidFill>
            <a:srgbClr val="FFFF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3366FF"/>
                </a:solidFill>
              </a:rPr>
              <a:t>Investment</a:t>
            </a:r>
            <a:endParaRPr lang="en-US" dirty="0">
              <a:solidFill>
                <a:srgbClr val="3366FF"/>
              </a:solidFill>
            </a:endParaRPr>
          </a:p>
        </p:txBody>
      </p:sp>
      <p:sp>
        <p:nvSpPr>
          <p:cNvPr id="9" name="Oval Callout 8"/>
          <p:cNvSpPr/>
          <p:nvPr/>
        </p:nvSpPr>
        <p:spPr>
          <a:xfrm>
            <a:off x="474133" y="5391150"/>
            <a:ext cx="2269067" cy="1015999"/>
          </a:xfrm>
          <a:prstGeom prst="wedgeEllipseCallout">
            <a:avLst>
              <a:gd name="adj1" fmla="val 71033"/>
              <a:gd name="adj2" fmla="val -27885"/>
            </a:avLst>
          </a:prstGeom>
          <a:solidFill>
            <a:srgbClr val="FFFF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3366FF"/>
                </a:solidFill>
              </a:rPr>
              <a:t>Donation</a:t>
            </a:r>
            <a:endParaRPr lang="en-US" dirty="0">
              <a:solidFill>
                <a:srgbClr val="3366FF"/>
              </a:solidFill>
            </a:endParaRPr>
          </a:p>
        </p:txBody>
      </p:sp>
    </p:spTree>
    <p:extLst>
      <p:ext uri="{BB962C8B-B14F-4D97-AF65-F5344CB8AC3E}">
        <p14:creationId xmlns:p14="http://schemas.microsoft.com/office/powerpoint/2010/main" val="39216698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Preferred Type of Investment</a:t>
            </a:r>
            <a:endParaRPr lang="en-GB" dirty="0"/>
          </a:p>
        </p:txBody>
      </p:sp>
      <p:pic>
        <p:nvPicPr>
          <p:cNvPr id="5" name="Content Placeholder 4"/>
          <p:cNvPicPr>
            <a:picLocks noGrp="1" noChangeAspect="1"/>
          </p:cNvPicPr>
          <p:nvPr>
            <p:ph idx="1"/>
          </p:nvPr>
        </p:nvPicPr>
        <p:blipFill>
          <a:blip r:embed="rId2"/>
          <a:stretch>
            <a:fillRect/>
          </a:stretch>
        </p:blipFill>
        <p:spPr>
          <a:xfrm>
            <a:off x="2687793" y="1646064"/>
            <a:ext cx="5484520" cy="3975803"/>
          </a:xfrm>
          <a:prstGeom prst="rect">
            <a:avLst/>
          </a:prstGeom>
        </p:spPr>
      </p:pic>
      <p:sp>
        <p:nvSpPr>
          <p:cNvPr id="4" name="Slide Number Placeholder 3"/>
          <p:cNvSpPr>
            <a:spLocks noGrp="1"/>
          </p:cNvSpPr>
          <p:nvPr>
            <p:ph type="sldNum" sz="quarter" idx="12"/>
          </p:nvPr>
        </p:nvSpPr>
        <p:spPr/>
        <p:txBody>
          <a:bodyPr/>
          <a:lstStyle/>
          <a:p>
            <a:fld id="{24A99081-5F7D-6B48-A940-E14DD127A422}" type="slidenum">
              <a:rPr lang="it-IT" smtClean="0"/>
              <a:t>3</a:t>
            </a:fld>
            <a:endParaRPr lang="it-IT"/>
          </a:p>
        </p:txBody>
      </p:sp>
      <p:sp>
        <p:nvSpPr>
          <p:cNvPr id="3" name="TextBox 2"/>
          <p:cNvSpPr txBox="1"/>
          <p:nvPr/>
        </p:nvSpPr>
        <p:spPr>
          <a:xfrm>
            <a:off x="2704726" y="6082555"/>
            <a:ext cx="5778862" cy="646331"/>
          </a:xfrm>
          <a:prstGeom prst="rect">
            <a:avLst/>
          </a:prstGeom>
          <a:noFill/>
        </p:spPr>
        <p:txBody>
          <a:bodyPr wrap="square" rtlCol="0">
            <a:spAutoFit/>
          </a:bodyPr>
          <a:lstStyle/>
          <a:p>
            <a:r>
              <a:rPr lang="en-US" sz="1200" dirty="0" smtClean="0">
                <a:solidFill>
                  <a:schemeClr val="bg1"/>
                </a:solidFill>
              </a:rPr>
              <a:t>Source: </a:t>
            </a:r>
            <a:r>
              <a:rPr lang="en-US" sz="1200" dirty="0" err="1" smtClean="0">
                <a:solidFill>
                  <a:schemeClr val="bg1"/>
                </a:solidFill>
              </a:rPr>
              <a:t>CrowdFundRES</a:t>
            </a:r>
            <a:r>
              <a:rPr lang="en-US" sz="1200" dirty="0" smtClean="0">
                <a:solidFill>
                  <a:schemeClr val="bg1"/>
                </a:solidFill>
              </a:rPr>
              <a:t> (2016) Survey of Personal Investment Choices</a:t>
            </a:r>
            <a:r>
              <a:rPr lang="en-US" sz="1200" dirty="0">
                <a:solidFill>
                  <a:schemeClr val="bg1"/>
                </a:solidFill>
              </a:rPr>
              <a:t>, July 2016, p.17, http://</a:t>
            </a:r>
            <a:r>
              <a:rPr lang="en-US" sz="1200" dirty="0" err="1">
                <a:solidFill>
                  <a:schemeClr val="bg1"/>
                </a:solidFill>
              </a:rPr>
              <a:t>www.crowdfundres.eu</a:t>
            </a:r>
            <a:r>
              <a:rPr lang="en-US" sz="1200" dirty="0">
                <a:solidFill>
                  <a:schemeClr val="bg1"/>
                </a:solidFill>
              </a:rPr>
              <a:t>/</a:t>
            </a:r>
            <a:r>
              <a:rPr lang="en-US" sz="1200" dirty="0" err="1">
                <a:solidFill>
                  <a:schemeClr val="bg1"/>
                </a:solidFill>
              </a:rPr>
              <a:t>wp</a:t>
            </a:r>
            <a:r>
              <a:rPr lang="en-US" sz="1200" dirty="0">
                <a:solidFill>
                  <a:schemeClr val="bg1"/>
                </a:solidFill>
              </a:rPr>
              <a:t>-content/uploads/2016/08/CrowdFundRES_D3.2_Economic_Agent_Survey.pdf</a:t>
            </a:r>
          </a:p>
        </p:txBody>
      </p:sp>
      <p:sp>
        <p:nvSpPr>
          <p:cNvPr id="6" name="Oval Callout 5"/>
          <p:cNvSpPr/>
          <p:nvPr/>
        </p:nvSpPr>
        <p:spPr>
          <a:xfrm>
            <a:off x="497531" y="1646064"/>
            <a:ext cx="1602211" cy="1227667"/>
          </a:xfrm>
          <a:prstGeom prst="wedgeEllipseCallout">
            <a:avLst>
              <a:gd name="adj1" fmla="val 80877"/>
              <a:gd name="adj2" fmla="val -5069"/>
            </a:avLst>
          </a:prstGeom>
          <a:solidFill>
            <a:srgbClr val="FFFF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3366FF"/>
                </a:solidFill>
              </a:rPr>
              <a:t>Impact + </a:t>
            </a:r>
            <a:r>
              <a:rPr lang="en-US" sz="2000" dirty="0" err="1" smtClean="0">
                <a:solidFill>
                  <a:srgbClr val="3366FF"/>
                </a:solidFill>
              </a:rPr>
              <a:t>BalancedRisk</a:t>
            </a:r>
            <a:endParaRPr lang="en-US" sz="2000" dirty="0" smtClean="0">
              <a:solidFill>
                <a:srgbClr val="3366FF"/>
              </a:solidFill>
            </a:endParaRPr>
          </a:p>
        </p:txBody>
      </p:sp>
    </p:spTree>
    <p:extLst>
      <p:ext uri="{BB962C8B-B14F-4D97-AF65-F5344CB8AC3E}">
        <p14:creationId xmlns:p14="http://schemas.microsoft.com/office/powerpoint/2010/main" val="240635581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Platform Insight </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endParaRPr lang="en-US" dirty="0" smtClean="0"/>
          </a:p>
          <a:p>
            <a:r>
              <a:rPr lang="en-US" dirty="0" smtClean="0"/>
              <a:t>Platform </a:t>
            </a:r>
            <a:r>
              <a:rPr lang="en-US" dirty="0"/>
              <a:t>i</a:t>
            </a:r>
            <a:r>
              <a:rPr lang="en-US" dirty="0" smtClean="0"/>
              <a:t>nvestment instrument </a:t>
            </a:r>
          </a:p>
          <a:p>
            <a:pPr lvl="1"/>
            <a:r>
              <a:rPr lang="en-US" dirty="0" smtClean="0"/>
              <a:t>Debt is dominant</a:t>
            </a:r>
          </a:p>
          <a:p>
            <a:pPr lvl="1"/>
            <a:r>
              <a:rPr lang="en-US" dirty="0" smtClean="0"/>
              <a:t>Loans and bonds used depending on jurisdiction </a:t>
            </a:r>
          </a:p>
          <a:p>
            <a:endParaRPr lang="en-US" dirty="0" smtClean="0"/>
          </a:p>
          <a:p>
            <a:r>
              <a:rPr lang="en-US" dirty="0" smtClean="0"/>
              <a:t>Platform developer onboarding </a:t>
            </a:r>
          </a:p>
          <a:p>
            <a:pPr lvl="1"/>
            <a:r>
              <a:rPr lang="en-US" dirty="0" smtClean="0"/>
              <a:t>Sophisticated process compared to other </a:t>
            </a:r>
            <a:r>
              <a:rPr lang="en-US" dirty="0" err="1" smtClean="0"/>
              <a:t>crowdfunding</a:t>
            </a:r>
            <a:r>
              <a:rPr lang="en-US" dirty="0" smtClean="0"/>
              <a:t> platforms</a:t>
            </a:r>
          </a:p>
          <a:p>
            <a:endParaRPr lang="en-US" dirty="0" smtClean="0"/>
          </a:p>
          <a:p>
            <a:r>
              <a:rPr lang="en-US" dirty="0" smtClean="0"/>
              <a:t>Investment information provided to investors  </a:t>
            </a:r>
          </a:p>
          <a:p>
            <a:pPr lvl="1"/>
            <a:r>
              <a:rPr lang="en-US" dirty="0" smtClean="0"/>
              <a:t>High levels of investor information, increasing adoption of “offer documents” </a:t>
            </a:r>
            <a:endParaRPr lang="en-US" dirty="0"/>
          </a:p>
        </p:txBody>
      </p:sp>
      <p:sp>
        <p:nvSpPr>
          <p:cNvPr id="4" name="Slide Number Placeholder 3"/>
          <p:cNvSpPr>
            <a:spLocks noGrp="1"/>
          </p:cNvSpPr>
          <p:nvPr>
            <p:ph type="sldNum" sz="quarter" idx="12"/>
          </p:nvPr>
        </p:nvSpPr>
        <p:spPr/>
        <p:txBody>
          <a:bodyPr/>
          <a:lstStyle/>
          <a:p>
            <a:fld id="{24A99081-5F7D-6B48-A940-E14DD127A422}" type="slidenum">
              <a:rPr lang="it-IT" smtClean="0"/>
              <a:t>4</a:t>
            </a:fld>
            <a:endParaRPr lang="it-IT"/>
          </a:p>
        </p:txBody>
      </p:sp>
    </p:spTree>
    <p:extLst>
      <p:ext uri="{BB962C8B-B14F-4D97-AF65-F5344CB8AC3E}">
        <p14:creationId xmlns:p14="http://schemas.microsoft.com/office/powerpoint/2010/main" val="74025240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Country specificities</a:t>
            </a:r>
            <a:endParaRPr lang="en-US" dirty="0"/>
          </a:p>
        </p:txBody>
      </p:sp>
      <p:sp>
        <p:nvSpPr>
          <p:cNvPr id="4" name="Slide Number Placeholder 3"/>
          <p:cNvSpPr>
            <a:spLocks noGrp="1"/>
          </p:cNvSpPr>
          <p:nvPr>
            <p:ph type="sldNum" sz="quarter" idx="12"/>
          </p:nvPr>
        </p:nvSpPr>
        <p:spPr/>
        <p:txBody>
          <a:bodyPr/>
          <a:lstStyle/>
          <a:p>
            <a:fld id="{24A99081-5F7D-6B48-A940-E14DD127A422}" type="slidenum">
              <a:rPr lang="it-IT" smtClean="0"/>
              <a:t>5</a:t>
            </a:fld>
            <a:endParaRPr lang="it-IT"/>
          </a:p>
        </p:txBody>
      </p:sp>
      <p:graphicFrame>
        <p:nvGraphicFramePr>
          <p:cNvPr id="6" name="Diagram 5"/>
          <p:cNvGraphicFramePr/>
          <p:nvPr>
            <p:extLst>
              <p:ext uri="{D42A27DB-BD31-4B8C-83A1-F6EECF244321}">
                <p14:modId xmlns:p14="http://schemas.microsoft.com/office/powerpoint/2010/main" val="1268011093"/>
              </p:ext>
            </p:extLst>
          </p:nvPr>
        </p:nvGraphicFramePr>
        <p:xfrm>
          <a:off x="491066" y="1803400"/>
          <a:ext cx="8195734" cy="4918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261091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endParaRPr lang="en-US" sz="2500" dirty="0" smtClean="0"/>
          </a:p>
          <a:p>
            <a:r>
              <a:rPr lang="en-US" sz="2400" dirty="0" smtClean="0"/>
              <a:t>Is Crowdfunding right for my </a:t>
            </a:r>
            <a:r>
              <a:rPr lang="en-US" sz="2400" dirty="0" smtClean="0"/>
              <a:t>project?&gt; </a:t>
            </a:r>
            <a:r>
              <a:rPr lang="en-US" sz="2400" dirty="0" smtClean="0">
                <a:hlinkClick r:id="rId2"/>
              </a:rPr>
              <a:t>Guidelines coming</a:t>
            </a:r>
            <a:endParaRPr lang="en-US" sz="2400" dirty="0" smtClean="0"/>
          </a:p>
          <a:p>
            <a:pPr marL="0" indent="0">
              <a:buNone/>
            </a:pPr>
            <a:endParaRPr lang="en-US" sz="2400" dirty="0" smtClean="0"/>
          </a:p>
          <a:p>
            <a:r>
              <a:rPr lang="en-US" sz="2400" dirty="0" smtClean="0"/>
              <a:t>Where do I find a Crowdfunding </a:t>
            </a:r>
            <a:r>
              <a:rPr lang="en-US" sz="2400" dirty="0"/>
              <a:t>Platform for my </a:t>
            </a:r>
            <a:r>
              <a:rPr lang="en-US" sz="2400" dirty="0" smtClean="0"/>
              <a:t>project</a:t>
            </a:r>
            <a:r>
              <a:rPr lang="en-US" sz="2400" dirty="0"/>
              <a:t>? </a:t>
            </a:r>
            <a:r>
              <a:rPr lang="en-US" sz="2400" dirty="0">
                <a:hlinkClick r:id="rId3"/>
              </a:rPr>
              <a:t>Ask </a:t>
            </a:r>
            <a:r>
              <a:rPr lang="en-US" sz="2400" dirty="0" smtClean="0">
                <a:hlinkClick r:id="rId3"/>
              </a:rPr>
              <a:t>Us</a:t>
            </a:r>
            <a:endParaRPr lang="en-US" sz="2400" dirty="0" smtClean="0"/>
          </a:p>
          <a:p>
            <a:pPr marL="0" indent="0">
              <a:buNone/>
            </a:pPr>
            <a:endParaRPr lang="en-US" sz="2400" dirty="0" smtClean="0"/>
          </a:p>
          <a:p>
            <a:r>
              <a:rPr lang="en-US" sz="2400" dirty="0"/>
              <a:t>What is the legal </a:t>
            </a:r>
            <a:r>
              <a:rPr lang="en-US" sz="2400" dirty="0" smtClean="0"/>
              <a:t>setup for my project?</a:t>
            </a:r>
            <a:r>
              <a:rPr lang="en-US" sz="2400" dirty="0"/>
              <a:t>&gt; </a:t>
            </a:r>
            <a:r>
              <a:rPr lang="en-US" sz="2400" dirty="0">
                <a:hlinkClick r:id="rId4"/>
              </a:rPr>
              <a:t>CrowdFundRES Regulatory Review</a:t>
            </a:r>
            <a:endParaRPr lang="en-US" sz="2400" dirty="0"/>
          </a:p>
          <a:p>
            <a:pPr marL="0" indent="0">
              <a:buNone/>
            </a:pPr>
            <a:endParaRPr lang="en-US" sz="2500" dirty="0"/>
          </a:p>
          <a:p>
            <a:endParaRPr lang="en-US" dirty="0" smtClean="0"/>
          </a:p>
        </p:txBody>
      </p:sp>
      <p:sp>
        <p:nvSpPr>
          <p:cNvPr id="4" name="Slide Number Placeholder 3"/>
          <p:cNvSpPr>
            <a:spLocks noGrp="1"/>
          </p:cNvSpPr>
          <p:nvPr>
            <p:ph type="sldNum" sz="quarter" idx="12"/>
          </p:nvPr>
        </p:nvSpPr>
        <p:spPr/>
        <p:txBody>
          <a:bodyPr/>
          <a:lstStyle/>
          <a:p>
            <a:fld id="{24A99081-5F7D-6B48-A940-E14DD127A422}" type="slidenum">
              <a:rPr lang="it-IT" smtClean="0"/>
              <a:t>6</a:t>
            </a:fld>
            <a:endParaRPr lang="it-IT"/>
          </a:p>
        </p:txBody>
      </p:sp>
    </p:spTree>
    <p:extLst>
      <p:ext uri="{BB962C8B-B14F-4D97-AF65-F5344CB8AC3E}">
        <p14:creationId xmlns:p14="http://schemas.microsoft.com/office/powerpoint/2010/main" val="138308877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FRES">
  <a:themeElements>
    <a:clrScheme name="CFRES">
      <a:dk1>
        <a:srgbClr val="000000"/>
      </a:dk1>
      <a:lt1>
        <a:srgbClr val="FFFFFF"/>
      </a:lt1>
      <a:dk2>
        <a:srgbClr val="575757"/>
      </a:dk2>
      <a:lt2>
        <a:srgbClr val="DADADA"/>
      </a:lt2>
      <a:accent1>
        <a:srgbClr val="3AAA35"/>
      </a:accent1>
      <a:accent2>
        <a:srgbClr val="009FE3"/>
      </a:accent2>
      <a:accent3>
        <a:srgbClr val="00A3A6"/>
      </a:accent3>
      <a:accent4>
        <a:srgbClr val="00A75D"/>
      </a:accent4>
      <a:accent5>
        <a:srgbClr val="00A1C6"/>
      </a:accent5>
      <a:accent6>
        <a:srgbClr val="00A75D"/>
      </a:accent6>
      <a:hlink>
        <a:srgbClr val="12A3A6"/>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elo">
      <a:fillStyleLst>
        <a:solidFill>
          <a:schemeClr val="phClr"/>
        </a:solidFill>
        <a:solidFill>
          <a:schemeClr val="phClr">
            <a:alpha val="50000"/>
          </a:schemeClr>
        </a:solidFill>
        <a:gradFill rotWithShape="1">
          <a:gsLst>
            <a:gs pos="0">
              <a:schemeClr val="phClr">
                <a:shade val="30000"/>
                <a:satMod val="130000"/>
              </a:schemeClr>
            </a:gs>
            <a:gs pos="80000">
              <a:schemeClr val="phClr">
                <a:shade val="93000"/>
                <a:satMod val="130000"/>
              </a:schemeClr>
            </a:gs>
            <a:gs pos="100000">
              <a:schemeClr val="phClr">
                <a:shade val="94000"/>
                <a:satMod val="135000"/>
              </a:schemeClr>
            </a:gs>
          </a:gsLst>
          <a:lin ang="14400000" scaled="1"/>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63500" cap="flat" cmpd="sng" algn="ctr">
          <a:solidFill>
            <a:schemeClr val="phClr"/>
          </a:solidFill>
          <a:prstDash val="solid"/>
        </a:ln>
      </a:lnStyleLst>
      <a:effectStyleLst>
        <a:effectStyle>
          <a:effectLst/>
        </a:effectStyle>
        <a:effectStyle>
          <a:effectLst>
            <a:outerShdw blurRad="88900" dist="63500" dir="3000000" algn="br" rotWithShape="0">
              <a:srgbClr val="000000">
                <a:alpha val="35000"/>
              </a:srgbClr>
            </a:outerShdw>
          </a:effectLst>
        </a:effectStyle>
        <a:effectStyle>
          <a:effectLst>
            <a:innerShdw blurRad="50800" dist="25400" dir="6600000">
              <a:srgbClr val="000000">
                <a:alpha val="50000"/>
              </a:srgbClr>
            </a:innerShdw>
            <a:reflection blurRad="12700" stA="26000" endPos="28000" dist="38100" dir="5400000" sy="-100000" rotWithShape="0"/>
          </a:effectLst>
        </a:effectStyle>
      </a:effectStyleLst>
      <a:bgFillStyleLst>
        <a:solidFill>
          <a:schemeClr val="phClr"/>
        </a:solidFill>
        <a:gradFill rotWithShape="1">
          <a:gsLst>
            <a:gs pos="0">
              <a:schemeClr val="phClr">
                <a:tint val="100000"/>
                <a:satMod val="140000"/>
                <a:lumMod val="105000"/>
              </a:schemeClr>
            </a:gs>
            <a:gs pos="100000">
              <a:schemeClr val="phClr">
                <a:shade val="20000"/>
                <a:satMod val="250000"/>
                <a:lumMod val="110000"/>
              </a:schemeClr>
            </a:gs>
          </a:gsLst>
          <a:path path="circle">
            <a:fillToRect l="50000" t="50000" r="50000" b="50000"/>
          </a:path>
        </a:gradFill>
        <a:gradFill rotWithShape="1">
          <a:gsLst>
            <a:gs pos="0">
              <a:schemeClr val="phClr">
                <a:tint val="80000"/>
                <a:satMod val="300000"/>
              </a:schemeClr>
            </a:gs>
            <a:gs pos="100000">
              <a:schemeClr val="phClr">
                <a:shade val="30000"/>
                <a:satMod val="200000"/>
              </a:schemeClr>
            </a:gs>
          </a:gsLst>
          <a:lin ang="5400000" scaled="0"/>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1561</TotalTime>
  <Words>207</Words>
  <Application>Microsoft Macintosh PowerPoint</Application>
  <PresentationFormat>On-screen Show (4:3)</PresentationFormat>
  <Paragraphs>49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CFRES</vt:lpstr>
      <vt:lpstr>Financing the Paris Agreement: Harnessing Crowdfunding Platforms for Low-Carbon Development</vt:lpstr>
      <vt:lpstr>Seeking Crowdfunding</vt:lpstr>
      <vt:lpstr>Preferred Type of Investment</vt:lpstr>
      <vt:lpstr>Platform Insight </vt:lpstr>
      <vt:lpstr>Country specificities</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GBX</dc:creator>
  <cp:lastModifiedBy>Henning</cp:lastModifiedBy>
  <cp:revision>190</cp:revision>
  <dcterms:created xsi:type="dcterms:W3CDTF">2015-05-05T08:04:04Z</dcterms:created>
  <dcterms:modified xsi:type="dcterms:W3CDTF">2016-11-18T15:20:09Z</dcterms:modified>
</cp:coreProperties>
</file>